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2.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3.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4.xml" ContentType="application/vnd.openxmlformats-officedocument.theme+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5.xml" ContentType="application/vnd.openxmlformats-officedocument.them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theme/theme6.xml" ContentType="application/vnd.openxmlformats-officedocument.theme+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theme/theme7.xml" ContentType="application/vnd.openxmlformats-officedocument.theme+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theme/theme8.xml" ContentType="application/vnd.openxmlformats-officedocument.theme+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theme/theme9.xml" ContentType="application/vnd.openxmlformats-officedocument.theme+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5397" r:id="rId2"/>
    <p:sldMasterId id="2147485431" r:id="rId3"/>
    <p:sldMasterId id="2147485479" r:id="rId4"/>
    <p:sldMasterId id="2147485520" r:id="rId5"/>
    <p:sldMasterId id="2147485586" r:id="rId6"/>
    <p:sldMasterId id="2147485645" r:id="rId7"/>
    <p:sldMasterId id="2147485671" r:id="rId8"/>
    <p:sldMasterId id="2147485687" r:id="rId9"/>
    <p:sldMasterId id="2147485717" r:id="rId10"/>
  </p:sldMasterIdLst>
  <p:notesMasterIdLst>
    <p:notesMasterId r:id="rId29"/>
  </p:notesMasterIdLst>
  <p:handoutMasterIdLst>
    <p:handoutMasterId r:id="rId30"/>
  </p:handoutMasterIdLst>
  <p:sldIdLst>
    <p:sldId id="2076138465" r:id="rId11"/>
    <p:sldId id="264" r:id="rId12"/>
    <p:sldId id="2076137186" r:id="rId13"/>
    <p:sldId id="2142532988" r:id="rId14"/>
    <p:sldId id="2076136425" r:id="rId15"/>
    <p:sldId id="2076136427" r:id="rId16"/>
    <p:sldId id="1579" r:id="rId17"/>
    <p:sldId id="1572" r:id="rId18"/>
    <p:sldId id="1573" r:id="rId19"/>
    <p:sldId id="1575" r:id="rId20"/>
    <p:sldId id="1576" r:id="rId21"/>
    <p:sldId id="1577" r:id="rId22"/>
    <p:sldId id="1578" r:id="rId23"/>
    <p:sldId id="2076137677" r:id="rId24"/>
    <p:sldId id="2076137845" r:id="rId25"/>
    <p:sldId id="2076137855" r:id="rId26"/>
    <p:sldId id="1567" r:id="rId27"/>
    <p:sldId id="2147469759" r:id="rId2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14D70C25-0413-A24B-B22A-8EE89C82326F}">
          <p14:sldIdLst>
            <p14:sldId id="2076138465"/>
            <p14:sldId id="264"/>
            <p14:sldId id="2076137186"/>
            <p14:sldId id="2142532988"/>
            <p14:sldId id="2076136425"/>
            <p14:sldId id="2076136427"/>
            <p14:sldId id="1579"/>
            <p14:sldId id="1572"/>
            <p14:sldId id="1573"/>
            <p14:sldId id="1575"/>
            <p14:sldId id="1576"/>
            <p14:sldId id="1577"/>
            <p14:sldId id="1578"/>
            <p14:sldId id="2076137677"/>
            <p14:sldId id="2076137845"/>
            <p14:sldId id="2076137855"/>
            <p14:sldId id="1567"/>
            <p14:sldId id="2147469759"/>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3CD57E-CD58-41A1-AE9D-6FE05F247BF5}" v="1" dt="2022-02-24T08:53:53.601"/>
    <p1510:client id="{31A0680B-8F7B-4B6C-9738-B63B94015B1C}" v="5" dt="2022-02-24T08:51:38.7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8" autoAdjust="0"/>
    <p:restoredTop sz="96321" autoAdjust="0"/>
  </p:normalViewPr>
  <p:slideViewPr>
    <p:cSldViewPr snapToGrid="0">
      <p:cViewPr varScale="1">
        <p:scale>
          <a:sx n="87" d="100"/>
          <a:sy n="87" d="100"/>
        </p:scale>
        <p:origin x="60" y="84"/>
      </p:cViewPr>
      <p:guideLst>
        <p:guide orient="horz" pos="640"/>
        <p:guide pos="3840"/>
      </p:guideLst>
    </p:cSldViewPr>
  </p:slideViewPr>
  <p:outlineViewPr>
    <p:cViewPr>
      <p:scale>
        <a:sx n="33" d="100"/>
        <a:sy n="33" d="100"/>
      </p:scale>
      <p:origin x="0" y="-44436"/>
    </p:cViewPr>
  </p:outlineViewPr>
  <p:notesTextViewPr>
    <p:cViewPr>
      <p:scale>
        <a:sx n="3" d="2"/>
        <a:sy n="3" d="2"/>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21" Type="http://schemas.openxmlformats.org/officeDocument/2006/relationships/slide" Target="slides/slide11.xml"/><Relationship Id="rId34"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presProps" Target="presProps.xml"/><Relationship Id="rId37" Type="http://schemas.microsoft.com/office/2018/10/relationships/authors" Target="author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microsoft.com/office/2015/10/relationships/revisionInfo" Target="revisionInfo.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2/24/2022 9:53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2/24/2022 9:52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408546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buFont typeface="Arial" panose="020B0604020202020204" pitchFamily="34" charset="0"/>
              <a:buChar char="•"/>
            </a:pPr>
            <a:endParaRPr lang="en-US"/>
          </a:p>
        </p:txBody>
      </p:sp>
      <p:sp>
        <p:nvSpPr>
          <p:cNvPr id="4" name="Kopfzeilenplatzhalt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ußzeilenplatzhalt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Foliennummernplatzhalt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44006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Kopfzeilenplatzhalt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ußzeilenplatzhalt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Foliennummernplatzhalt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96266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endParaRPr lang="en-US" dirty="0"/>
          </a:p>
        </p:txBody>
      </p:sp>
      <p:sp>
        <p:nvSpPr>
          <p:cNvPr id="4" name="Kopfzeilenplatzhalt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ußzeilenplatzhalt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Foliennummernplatzhalt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82373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Kopfzeilenplatzhalt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ußzeilenplatzhalt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Foliennummernplatzhalt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050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2/24/2022 9:53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001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2/24/2022 9:53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9431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2/24/2022 9:53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0133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2/24/2022 9:53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428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Kopfzeilenplatzhalt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ußzeilenplatzhalt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Foliennummernplatzhalt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7317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Kopfzeilenplatzhalt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ußzeilenplatzhalt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Foliennummernplatzhalt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548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Kopfzeilenplatzhalt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ußzeilenplatzhalt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Foliennummernplatzhalt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0096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Kopfzeilenplatzhalt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ußzeilenplatzhalt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Foliennummernplatzhalt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61870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1.xml"/><Relationship Id="rId5" Type="http://schemas.openxmlformats.org/officeDocument/2006/relationships/image" Target="../media/image42.emf"/><Relationship Id="rId4" Type="http://schemas.openxmlformats.org/officeDocument/2006/relationships/image" Target="../media/image41.emf"/></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2.xml"/><Relationship Id="rId4" Type="http://schemas.openxmlformats.org/officeDocument/2006/relationships/image" Target="../media/image46.jp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2.xml"/><Relationship Id="rId4" Type="http://schemas.openxmlformats.org/officeDocument/2006/relationships/image" Target="../media/image46.jp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2.xml"/><Relationship Id="rId4" Type="http://schemas.openxmlformats.org/officeDocument/2006/relationships/image" Target="../media/image46.jpg"/></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2.emf"/><Relationship Id="rId1" Type="http://schemas.openxmlformats.org/officeDocument/2006/relationships/slideMaster" Target="../slideMasters/slideMaster3.xml"/><Relationship Id="rId5" Type="http://schemas.openxmlformats.org/officeDocument/2006/relationships/image" Target="../media/image41.emf"/><Relationship Id="rId4" Type="http://schemas.openxmlformats.org/officeDocument/2006/relationships/image" Target="../media/image40.sv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emf"/><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3.emf"/><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3.emf"/><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3.emf"/><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3.emf"/><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3.emf"/><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3.emf"/><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53.em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53.emf"/><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Master" Target="../slideMasters/slideMaster3.xml"/><Relationship Id="rId4" Type="http://schemas.openxmlformats.org/officeDocument/2006/relationships/image" Target="../media/image65.jpe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Master" Target="../slideMasters/slideMaster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Master" Target="../slideMasters/slideMaster3.xml"/><Relationship Id="rId4" Type="http://schemas.openxmlformats.org/officeDocument/2006/relationships/image" Target="../media/image76.jpeg"/></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86.jpeg"/><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86.jpe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Master" Target="../slideMasters/slideMaster4.xml"/><Relationship Id="rId4" Type="http://schemas.openxmlformats.org/officeDocument/2006/relationships/image" Target="../media/image89.jpe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Master" Target="../slideMasters/slideMaster4.xml"/><Relationship Id="rId4" Type="http://schemas.openxmlformats.org/officeDocument/2006/relationships/image" Target="../media/image93.jpeg"/></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42.emf"/><Relationship Id="rId1" Type="http://schemas.openxmlformats.org/officeDocument/2006/relationships/slideMaster" Target="../slideMasters/slideMaster5.xml"/><Relationship Id="rId4" Type="http://schemas.openxmlformats.org/officeDocument/2006/relationships/image" Target="../media/image95.sv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96.svg"/><Relationship Id="rId2" Type="http://schemas.openxmlformats.org/officeDocument/2006/relationships/image" Target="../media/image39.png"/><Relationship Id="rId1" Type="http://schemas.openxmlformats.org/officeDocument/2006/relationships/slideMaster" Target="../slideMasters/slideMaster5.xml"/><Relationship Id="rId5" Type="http://schemas.openxmlformats.org/officeDocument/2006/relationships/image" Target="../media/image42.emf"/><Relationship Id="rId4" Type="http://schemas.openxmlformats.org/officeDocument/2006/relationships/image" Target="../media/image41.emf"/></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emf"/><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3.emf"/><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3.emf"/><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3.emf"/><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3.emf"/><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3.emf"/><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Master" Target="../slideMasters/slideMaster5.xml"/><Relationship Id="rId4" Type="http://schemas.openxmlformats.org/officeDocument/2006/relationships/image" Target="../media/image65.jpeg"/></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Master" Target="../slideMasters/slideMaster5.xml"/><Relationship Id="rId4" Type="http://schemas.openxmlformats.org/officeDocument/2006/relationships/image" Target="../media/image76.jpeg"/></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6.xml"/><Relationship Id="rId4" Type="http://schemas.openxmlformats.org/officeDocument/2006/relationships/image" Target="../media/image41.emf"/></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emf"/><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3.emf"/><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3.emf"/><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3.emf"/><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3.emf"/><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3.emf"/><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53.emf"/><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Master" Target="../slideMasters/slideMaster6.xml"/><Relationship Id="rId4" Type="http://schemas.openxmlformats.org/officeDocument/2006/relationships/image" Target="../media/image65.jpeg"/></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Master" Target="../slideMasters/slideMaster6.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99.jpeg"/><Relationship Id="rId1" Type="http://schemas.openxmlformats.org/officeDocument/2006/relationships/slideMaster" Target="../slideMasters/slideMaster6.xml"/><Relationship Id="rId4" Type="http://schemas.openxmlformats.org/officeDocument/2006/relationships/image" Target="../media/image76.jpeg"/></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6.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6.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Master" Target="../slideMasters/slideMaster7.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86.jpeg"/><Relationship Id="rId1" Type="http://schemas.openxmlformats.org/officeDocument/2006/relationships/slideMaster" Target="../slideMasters/slideMaster7.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86.jpeg"/><Relationship Id="rId1" Type="http://schemas.openxmlformats.org/officeDocument/2006/relationships/slideMaster" Target="../slideMasters/slideMaster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Master" Target="../slideMasters/slideMaster7.xml"/><Relationship Id="rId4" Type="http://schemas.openxmlformats.org/officeDocument/2006/relationships/image" Target="../media/image89.jpeg"/></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Master" Target="../slideMasters/slideMaster7.xml"/><Relationship Id="rId4" Type="http://schemas.openxmlformats.org/officeDocument/2006/relationships/image" Target="../media/image93.jpeg"/></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7.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7.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7.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Master" Target="../slideMasters/slideMaster8.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Master" Target="../slideMasters/slideMaster8.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Master" Target="../slideMasters/slideMaster9.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9.xml"/></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105.jpeg"/><Relationship Id="rId1" Type="http://schemas.openxmlformats.org/officeDocument/2006/relationships/slideMaster" Target="../slideMasters/slideMaster9.xml"/></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105.jpeg"/><Relationship Id="rId1" Type="http://schemas.openxmlformats.org/officeDocument/2006/relationships/slideMaster" Target="../slideMasters/slideMaster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slideMaster" Target="../slideMasters/slideMaster9.xml"/><Relationship Id="rId4" Type="http://schemas.openxmlformats.org/officeDocument/2006/relationships/image" Target="../media/image108.jpeg"/></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Master" Target="../slideMasters/slideMaster9.xml"/></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Master" Target="../slideMasters/slideMaster9.xml"/><Relationship Id="rId4" Type="http://schemas.openxmlformats.org/officeDocument/2006/relationships/image" Target="../media/image112.jpeg"/></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Master" Target="../slideMasters/slideMaster9.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Master" Target="../slideMasters/slideMaster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Master" Target="../slideMasters/slideMaster10.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10.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116.jpeg"/><Relationship Id="rId1" Type="http://schemas.openxmlformats.org/officeDocument/2006/relationships/slideMaster" Target="../slideMasters/slideMaster10.xml"/></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116.jpeg"/><Relationship Id="rId1" Type="http://schemas.openxmlformats.org/officeDocument/2006/relationships/slideMaster" Target="../slideMasters/slideMaster10.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Master" Target="../slideMasters/slideMaster10.xml"/><Relationship Id="rId4" Type="http://schemas.openxmlformats.org/officeDocument/2006/relationships/image" Target="../media/image119.jpeg"/></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Master" Target="../slideMasters/slideMaster10.xml"/></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slideMaster" Target="../slideMasters/slideMaster10.xml"/><Relationship Id="rId4" Type="http://schemas.openxmlformats.org/officeDocument/2006/relationships/image" Target="../media/image123.jpeg"/></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Master" Target="../slideMasters/slideMaster10.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Master" Target="../slideMasters/slideMaster10.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10.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4" Type="http://schemas.openxmlformats.org/officeDocument/2006/relationships/image" Target="../media/image32.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1.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9B58C-3AC8-4F8B-B16D-AEA1F7E49C5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C32EE17-0537-4F34-91A4-705F88648EBB}"/>
              </a:ext>
            </a:extLst>
          </p:cNvPr>
          <p:cNvSpPr>
            <a:spLocks noGrp="1"/>
          </p:cNvSpPr>
          <p:nvPr>
            <p:ph type="ftr" sz="quarter" idx="11"/>
          </p:nvPr>
        </p:nvSpPr>
        <p:spPr/>
        <p:txBody>
          <a:bodyPr/>
          <a:lstStyle/>
          <a:p>
            <a:r>
              <a:rPr lang="en-US"/>
              <a:t>1 https://www.gartner.com/en/documents/3906929/2019-ceo-survey-the-year-of-challenged-growth</a:t>
            </a:r>
          </a:p>
        </p:txBody>
      </p:sp>
      <p:sp>
        <p:nvSpPr>
          <p:cNvPr id="4" name="Slide Number Placeholder 3">
            <a:extLst>
              <a:ext uri="{FF2B5EF4-FFF2-40B4-BE49-F238E27FC236}">
                <a16:creationId xmlns:a16="http://schemas.microsoft.com/office/drawing/2014/main" id="{4CAE7DA3-07D6-4BAA-9568-051978973F0A}"/>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0180150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_Title slide 3">
    <p:bg>
      <p:bgPr>
        <a:solidFill>
          <a:srgbClr val="000000"/>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A0D212E3-CD68-4BBD-BB1F-3AA2725F633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13497" y="52388"/>
            <a:ext cx="3400425" cy="6753225"/>
          </a:xfrm>
          <a:prstGeom prst="rect">
            <a:avLst/>
          </a:prstGeom>
        </p:spPr>
      </p:pic>
      <p:pic>
        <p:nvPicPr>
          <p:cNvPr id="6" name="Picture 5">
            <a:extLst>
              <a:ext uri="{FF2B5EF4-FFF2-40B4-BE49-F238E27FC236}">
                <a16:creationId xmlns:a16="http://schemas.microsoft.com/office/drawing/2014/main" id="{5DEB9854-0F61-4F53-BB9B-9CE86F2DC70E}"/>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159770" y="2323340"/>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E54E1245-396A-43ED-AB80-8C0D3D964876}"/>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Tree>
    <p:extLst>
      <p:ext uri="{BB962C8B-B14F-4D97-AF65-F5344CB8AC3E}">
        <p14:creationId xmlns:p14="http://schemas.microsoft.com/office/powerpoint/2010/main" val="374861476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995C8D41-03F8-4AE1-9268-78A3204074CD}"/>
              </a:ext>
            </a:extLst>
          </p:cNvPr>
          <p:cNvSpPr>
            <a:spLocks noGrp="1"/>
          </p:cNvSpPr>
          <p:nvPr>
            <p:ph type="body" sz="quarter" idx="10"/>
          </p:nvPr>
        </p:nvSpPr>
        <p:spPr>
          <a:xfrm>
            <a:off x="584200" y="1011239"/>
            <a:ext cx="11025188" cy="307777"/>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18980357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958586" y="-1"/>
            <a:ext cx="6233414" cy="6858001"/>
          </a:xfrm>
          <a:prstGeom prst="rect">
            <a:avLst/>
          </a:prstGeom>
        </p:spPr>
      </p:pic>
    </p:spTree>
    <p:extLst>
      <p:ext uri="{BB962C8B-B14F-4D97-AF65-F5344CB8AC3E}">
        <p14:creationId xmlns:p14="http://schemas.microsoft.com/office/powerpoint/2010/main" val="2018368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1619765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82644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07798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59543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0660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65840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623370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015692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98870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12111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526971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670254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6614886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350026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6787591"/>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7994271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94228217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474972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1606596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37945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59652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008074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68666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52451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86145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16306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11047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739002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8539967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691316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1179639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4379680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Tree>
    <p:extLst>
      <p:ext uri="{BB962C8B-B14F-4D97-AF65-F5344CB8AC3E}">
        <p14:creationId xmlns:p14="http://schemas.microsoft.com/office/powerpoint/2010/main" val="190979720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8"/>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8159770" y="2323340"/>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01890973"/>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55039628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286467" y="206106"/>
            <a:ext cx="5583404" cy="6409831"/>
          </a:xfrm>
          <a:prstGeom prst="rect">
            <a:avLst/>
          </a:prstGeom>
        </p:spPr>
      </p:pic>
    </p:spTree>
    <p:extLst>
      <p:ext uri="{BB962C8B-B14F-4D97-AF65-F5344CB8AC3E}">
        <p14:creationId xmlns:p14="http://schemas.microsoft.com/office/powerpoint/2010/main" val="1225546090"/>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4211575792"/>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65056" y="0"/>
            <a:ext cx="5973790" cy="6858000"/>
          </a:xfrm>
          <a:prstGeom prst="rect">
            <a:avLst/>
          </a:prstGeom>
        </p:spPr>
      </p:pic>
    </p:spTree>
    <p:extLst>
      <p:ext uri="{BB962C8B-B14F-4D97-AF65-F5344CB8AC3E}">
        <p14:creationId xmlns:p14="http://schemas.microsoft.com/office/powerpoint/2010/main" val="3985525672"/>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2454021617"/>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65056" y="0"/>
            <a:ext cx="5973790" cy="6858000"/>
          </a:xfrm>
          <a:prstGeom prst="rect">
            <a:avLst/>
          </a:prstGeom>
        </p:spPr>
      </p:pic>
    </p:spTree>
    <p:extLst>
      <p:ext uri="{BB962C8B-B14F-4D97-AF65-F5344CB8AC3E}">
        <p14:creationId xmlns:p14="http://schemas.microsoft.com/office/powerpoint/2010/main" val="2001906108"/>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218211" y="0"/>
            <a:ext cx="5973790" cy="6858000"/>
          </a:xfrm>
          <a:prstGeom prst="rect">
            <a:avLst/>
          </a:prstGeom>
        </p:spPr>
      </p:pic>
    </p:spTree>
    <p:extLst>
      <p:ext uri="{BB962C8B-B14F-4D97-AF65-F5344CB8AC3E}">
        <p14:creationId xmlns:p14="http://schemas.microsoft.com/office/powerpoint/2010/main" val="2961149128"/>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218211" y="0"/>
            <a:ext cx="5973790" cy="6858000"/>
          </a:xfrm>
          <a:prstGeom prst="rect">
            <a:avLst/>
          </a:prstGeom>
        </p:spPr>
      </p:pic>
    </p:spTree>
    <p:extLst>
      <p:ext uri="{BB962C8B-B14F-4D97-AF65-F5344CB8AC3E}">
        <p14:creationId xmlns:p14="http://schemas.microsoft.com/office/powerpoint/2010/main" val="244254476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218211" y="0"/>
            <a:ext cx="5973790" cy="6858000"/>
          </a:xfrm>
          <a:prstGeom prst="rect">
            <a:avLst/>
          </a:prstGeom>
        </p:spPr>
      </p:pic>
    </p:spTree>
    <p:extLst>
      <p:ext uri="{BB962C8B-B14F-4D97-AF65-F5344CB8AC3E}">
        <p14:creationId xmlns:p14="http://schemas.microsoft.com/office/powerpoint/2010/main" val="517298538"/>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3"/>
            <a:ext cx="3290380" cy="3786998"/>
          </a:xfrm>
          <a:prstGeom prst="rect">
            <a:avLst/>
          </a:prstGeom>
        </p:spPr>
        <p:txBody>
          <a:bodyPr wrap="square" lIns="0" tIns="0" rIns="0" bIns="0">
            <a:noAutofit/>
          </a:bodyPr>
          <a:lstStyle>
            <a:lvl1pPr marL="0" indent="0" defTabSz="507336">
              <a:spcAft>
                <a:spcPts val="490"/>
              </a:spcAft>
              <a:buNone/>
              <a:defRPr sz="1765" spc="0" baseline="0">
                <a:solidFill>
                  <a:srgbClr val="000000"/>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4203881540"/>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8" indent="0">
              <a:buNone/>
              <a:defRPr/>
            </a:lvl3pPr>
            <a:lvl4pPr marL="672298" indent="0">
              <a:buNone/>
              <a:defRPr/>
            </a:lvl4pPr>
            <a:lvl5pPr marL="896397"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8" indent="0">
              <a:buNone/>
              <a:defRPr/>
            </a:lvl3pPr>
            <a:lvl4pPr marL="672298" indent="0">
              <a:buNone/>
              <a:defRPr/>
            </a:lvl4pPr>
            <a:lvl5pPr marL="896397"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rgbClr val="000000"/>
                </a:solidFill>
              </a:defRPr>
            </a:lvl2pPr>
            <a:lvl3pPr marL="448198" indent="0">
              <a:buNone/>
              <a:defRPr/>
            </a:lvl3pPr>
            <a:lvl4pPr marL="672298"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5"/>
            <a:ext cx="11306469" cy="243143"/>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Medium: body copy Segoe UI Regular 14/18</a:t>
            </a:r>
          </a:p>
        </p:txBody>
      </p:sp>
    </p:spTree>
    <p:extLst>
      <p:ext uri="{BB962C8B-B14F-4D97-AF65-F5344CB8AC3E}">
        <p14:creationId xmlns:p14="http://schemas.microsoft.com/office/powerpoint/2010/main" val="3351268220"/>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149" marR="0" indent="-336149" algn="l" defTabSz="914378"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9" marR="0" lvl="0" indent="-336149" algn="l" defTabSz="914378"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9" marR="0" lvl="0" indent="-336149" algn="l" defTabSz="914378"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323601207"/>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527047259"/>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32879381"/>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64957" y="1599723"/>
            <a:ext cx="3609417" cy="3108047"/>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3" y="2882154"/>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884638664"/>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3"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9"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a:prstGeom prst="rect">
            <a:avLst/>
          </a:prstGeo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rgbClr val="000000"/>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70"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0"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4"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806371256"/>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181481027"/>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24858543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6936735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28511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0720951"/>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29842" y="0"/>
            <a:ext cx="5973790" cy="6858000"/>
          </a:xfrm>
          <a:prstGeom prst="rect">
            <a:avLst/>
          </a:prstGeom>
        </p:spPr>
      </p:pic>
      <p:sp>
        <p:nvSpPr>
          <p:cNvPr id="2" name="Title 1"/>
          <p:cNvSpPr>
            <a:spLocks noGrp="1"/>
          </p:cNvSpPr>
          <p:nvPr>
            <p:ph type="title" hasCustomPrompt="1"/>
          </p:nvPr>
        </p:nvSpPr>
        <p:spPr>
          <a:xfrm>
            <a:off x="455996" y="620429"/>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554056387"/>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email">
            <a:extLst>
              <a:ext uri="{28A0092B-C50C-407E-A947-70E740481C1C}">
                <a14:useLocalDpi xmlns:a14="http://schemas.microsoft.com/office/drawing/2010/main"/>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5648" y="2152784"/>
            <a:ext cx="3648727" cy="2589915"/>
          </a:xfrm>
          <a:prstGeom prst="rect">
            <a:avLst/>
          </a:prstGeom>
        </p:spPr>
      </p:pic>
      <p:pic>
        <p:nvPicPr>
          <p:cNvPr id="17" name="Picture 16"/>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5" y="3193695"/>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6"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095743401"/>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1845564202"/>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511851735"/>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037084288"/>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1" b="0" i="0" spc="0">
                <a:solidFill>
                  <a:srgbClr val="000000"/>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1"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1"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144423578"/>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90731645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8096719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2536687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296783"/>
          </a:xfrm>
          <a:prstGeom prst="rect">
            <a:avLst/>
          </a:prstGeom>
        </p:spPr>
        <p:txBody>
          <a:bodyPr/>
          <a:lstStyle>
            <a:lvl1pPr marL="284796" indent="-28479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55" indent="-27546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51" indent="-28479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54" indent="-224103">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55" indent="-224103">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0944227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2427858"/>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50415"/>
          </a:xfrm>
        </p:spPr>
        <p:txBody>
          <a:bodyPr/>
          <a:lstStyle>
            <a:lvl1pPr marL="0" indent="0" algn="r">
              <a:lnSpc>
                <a:spcPct val="100000"/>
              </a:lnSpc>
              <a:buNone/>
              <a:defRPr sz="2400">
                <a:solidFill>
                  <a:schemeClr val="accent1"/>
                </a:solidFill>
              </a:defRPr>
            </a:lvl1pPr>
            <a:lvl2pPr marL="456063" indent="0" algn="ctr">
              <a:buNone/>
              <a:defRPr sz="1995"/>
            </a:lvl2pPr>
            <a:lvl3pPr marL="912125" indent="0" algn="ctr">
              <a:buNone/>
              <a:defRPr sz="1795"/>
            </a:lvl3pPr>
            <a:lvl4pPr marL="1368188" indent="0" algn="ctr">
              <a:buNone/>
              <a:defRPr sz="1596"/>
            </a:lvl4pPr>
            <a:lvl5pPr marL="1824250" indent="0" algn="ctr">
              <a:buNone/>
              <a:defRPr sz="1596"/>
            </a:lvl5pPr>
            <a:lvl6pPr marL="2280313" indent="0" algn="ctr">
              <a:buNone/>
              <a:defRPr sz="1596"/>
            </a:lvl6pPr>
            <a:lvl7pPr marL="2736374" indent="0" algn="ctr">
              <a:buNone/>
              <a:defRPr sz="1596"/>
            </a:lvl7pPr>
            <a:lvl8pPr marL="3192437" indent="0" algn="ctr">
              <a:buNone/>
              <a:defRPr sz="1596"/>
            </a:lvl8pPr>
            <a:lvl9pPr marL="3648499"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0"/>
            <a:ext cx="4158426" cy="543185"/>
          </a:xfrm>
        </p:spPr>
        <p:txBody>
          <a:bodyPr rIns="0" anchor="ctr"/>
          <a:lstStyle>
            <a:lvl1pPr marL="0" indent="0" algn="l">
              <a:buNone/>
              <a:defRPr>
                <a:solidFill>
                  <a:schemeClr val="accent3"/>
                </a:solidFill>
                <a:latin typeface="+mj-lt"/>
              </a:defRPr>
            </a:lvl1pPr>
            <a:lvl2pPr marL="456063" indent="0">
              <a:buNone/>
              <a:defRPr/>
            </a:lvl2pPr>
            <a:lvl3pPr marL="912125" indent="0">
              <a:buNone/>
              <a:defRPr/>
            </a:lvl3pPr>
            <a:lvl4pPr marL="1368188" indent="0">
              <a:buNone/>
              <a:defRPr/>
            </a:lvl4pPr>
            <a:lvl5pPr marL="1824250"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290033439"/>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49534"/>
          </a:xfrm>
        </p:spPr>
        <p:txBody>
          <a:bodyPr/>
          <a:lstStyle>
            <a:lvl1pPr marL="0" indent="0" algn="r">
              <a:lnSpc>
                <a:spcPct val="100000"/>
              </a:lnSpc>
              <a:buNone/>
              <a:defRPr sz="2394">
                <a:solidFill>
                  <a:schemeClr val="accent1"/>
                </a:solidFill>
              </a:defRPr>
            </a:lvl1pPr>
            <a:lvl2pPr marL="456063" indent="0" algn="ctr">
              <a:buNone/>
              <a:defRPr sz="1995"/>
            </a:lvl2pPr>
            <a:lvl3pPr marL="912125" indent="0" algn="ctr">
              <a:buNone/>
              <a:defRPr sz="1795"/>
            </a:lvl3pPr>
            <a:lvl4pPr marL="1368188" indent="0" algn="ctr">
              <a:buNone/>
              <a:defRPr sz="1596"/>
            </a:lvl4pPr>
            <a:lvl5pPr marL="1824250" indent="0" algn="ctr">
              <a:buNone/>
              <a:defRPr sz="1596"/>
            </a:lvl5pPr>
            <a:lvl6pPr marL="2280313" indent="0" algn="ctr">
              <a:buNone/>
              <a:defRPr sz="1596"/>
            </a:lvl6pPr>
            <a:lvl7pPr marL="2736374" indent="0" algn="ctr">
              <a:buNone/>
              <a:defRPr sz="1596"/>
            </a:lvl7pPr>
            <a:lvl8pPr marL="3192437" indent="0" algn="ctr">
              <a:buNone/>
              <a:defRPr sz="1596"/>
            </a:lvl8pPr>
            <a:lvl9pPr marL="3648499"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8490"/>
            <a:ext cx="4158426" cy="543185"/>
          </a:xfrm>
        </p:spPr>
        <p:txBody>
          <a:bodyPr rIns="0" anchor="ctr"/>
          <a:lstStyle>
            <a:lvl1pPr marL="0" indent="0" algn="l">
              <a:buNone/>
              <a:defRPr>
                <a:solidFill>
                  <a:schemeClr val="accent3"/>
                </a:solidFill>
                <a:latin typeface="+mj-lt"/>
              </a:defRPr>
            </a:lvl1pPr>
            <a:lvl2pPr marL="456063" indent="0">
              <a:buNone/>
              <a:defRPr/>
            </a:lvl2pPr>
            <a:lvl3pPr marL="912125" indent="0">
              <a:buNone/>
              <a:defRPr/>
            </a:lvl3pPr>
            <a:lvl4pPr marL="1368188" indent="0">
              <a:buNone/>
              <a:defRPr/>
            </a:lvl4pPr>
            <a:lvl5pPr marL="1824250"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047322024"/>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70"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1" y="6492717"/>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70"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655098468"/>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10" y="3520440"/>
            <a:ext cx="12184380" cy="3337560"/>
          </a:xfrm>
          <a:prstGeom prst="rect">
            <a:avLst/>
          </a:prstGeom>
        </p:spPr>
      </p:pic>
      <p:sp>
        <p:nvSpPr>
          <p:cNvPr id="2" name="Title 1"/>
          <p:cNvSpPr>
            <a:spLocks noGrp="1"/>
          </p:cNvSpPr>
          <p:nvPr>
            <p:ph type="title"/>
          </p:nvPr>
        </p:nvSpPr>
        <p:spPr>
          <a:xfrm>
            <a:off x="563370"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1" y="6492717"/>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70" y="1191570"/>
            <a:ext cx="11081177" cy="519672"/>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517802978"/>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563370"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70" y="1191570"/>
            <a:ext cx="11081177" cy="519672"/>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1" y="6492717"/>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2698135371"/>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70"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214244263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2" rIns="182879" bIns="146302" numCol="1" spcCol="0" rtlCol="0" fromWordArt="0" anchor="t" anchorCtr="0" forceAA="0" compatLnSpc="1">
            <a:prstTxWarp prst="textNoShape">
              <a:avLst/>
            </a:prstTxWarp>
            <a:noAutofit/>
          </a:bodyPr>
          <a:lstStyle/>
          <a:p>
            <a:pPr defTabSz="932519"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2" rIns="182879" bIns="146302" numCol="1" spcCol="0" rtlCol="0" fromWordArt="0" anchor="t" anchorCtr="0" forceAA="0" compatLnSpc="1">
            <a:prstTxWarp prst="textNoShape">
              <a:avLst/>
            </a:prstTxWarp>
            <a:noAutofit/>
          </a:bodyPr>
          <a:lstStyle/>
          <a:p>
            <a:pPr defTabSz="932519"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3" y="2918699"/>
            <a:ext cx="11081177" cy="1020602"/>
          </a:xfrm>
        </p:spPr>
        <p:txBody>
          <a:bodyPr anchor="ctr"/>
          <a:lstStyle>
            <a:lvl1pPr algn="ctr">
              <a:defRPr sz="4801">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664187320"/>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70" y="1506067"/>
            <a:ext cx="11081177" cy="2396047"/>
          </a:xfrm>
          <a:prstGeom prst="rect">
            <a:avLst/>
          </a:prstGeom>
        </p:spPr>
        <p:txBody>
          <a:bodyPr/>
          <a:lstStyle>
            <a:lvl1pPr marL="284081" indent="-284081">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7" indent="-27476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28" indent="-28408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67" indent="-22353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0008" indent="-22353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70"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9858137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5"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503754437"/>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70"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3887840281"/>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54207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41330514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4077623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3500970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753734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7574880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049244058"/>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64558677"/>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20753703"/>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95642630"/>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97996041"/>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18189180"/>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93604832"/>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5790295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4462321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72526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111988483"/>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909120900"/>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69599933"/>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83204002"/>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15462854"/>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45405429"/>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131469"/>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282529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678232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411979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09442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654413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470675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1" y="1168943"/>
            <a:ext cx="3290380" cy="3786998"/>
          </a:xfrm>
          <a:prstGeom prst="rect">
            <a:avLst/>
          </a:prstGeom>
        </p:spPr>
        <p:txBody>
          <a:bodyPr wrap="square" lIns="0" tIns="0" rIns="0" bIns="0">
            <a:noAutofit/>
          </a:bodyPr>
          <a:lstStyle>
            <a:lvl1pPr marL="0" indent="0" defTabSz="507233">
              <a:spcAft>
                <a:spcPts val="490"/>
              </a:spcAft>
              <a:buNone/>
              <a:defRPr sz="1765" spc="0" baseline="0">
                <a:solidFill>
                  <a:srgbClr val="000000"/>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2475217770"/>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3918614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59378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2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24"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096000" y="1168944"/>
            <a:ext cx="547437" cy="3786998"/>
          </a:xfrm>
          <a:prstGeom prst="rect">
            <a:avLst/>
          </a:prstGeo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643436" y="1168943"/>
            <a:ext cx="3290380" cy="3786998"/>
          </a:xfrm>
          <a:prstGeom prst="rect">
            <a:avLst/>
          </a:prstGeom>
        </p:spPr>
        <p:txBody>
          <a:bodyPr wrap="square" lIns="0" tIns="0" rIns="0" bIns="0">
            <a:noAutofit/>
          </a:bodyPr>
          <a:lstStyle>
            <a:lvl1pPr marL="0" indent="0" defTabSz="507336">
              <a:spcAft>
                <a:spcPts val="490"/>
              </a:spcAft>
              <a:buNone/>
              <a:defRPr sz="1765" spc="0" baseline="0">
                <a:solidFill>
                  <a:srgbClr val="000000"/>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1956885155"/>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091281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706430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8"/>
            <a:ext cx="3400425" cy="6753225"/>
          </a:xfrm>
          <a:prstGeom prst="rect">
            <a:avLst/>
          </a:prstGeom>
        </p:spPr>
      </p:pic>
    </p:spTree>
    <p:extLst>
      <p:ext uri="{BB962C8B-B14F-4D97-AF65-F5344CB8AC3E}">
        <p14:creationId xmlns:p14="http://schemas.microsoft.com/office/powerpoint/2010/main" val="132604762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A0D212E3-CD68-4BBD-BB1F-3AA2725F633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13497" y="52388"/>
            <a:ext cx="3400425" cy="6753225"/>
          </a:xfrm>
          <a:prstGeom prst="rect">
            <a:avLst/>
          </a:prstGeom>
        </p:spPr>
      </p:pic>
      <p:pic>
        <p:nvPicPr>
          <p:cNvPr id="6" name="Picture 5">
            <a:extLst>
              <a:ext uri="{FF2B5EF4-FFF2-40B4-BE49-F238E27FC236}">
                <a16:creationId xmlns:a16="http://schemas.microsoft.com/office/drawing/2014/main" id="{5DEB9854-0F61-4F53-BB9B-9CE86F2DC70E}"/>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159770" y="2323340"/>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E54E1245-396A-43ED-AB80-8C0D3D964876}"/>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431184" y="473796"/>
            <a:ext cx="1335673" cy="190278"/>
          </a:xfrm>
          <a:prstGeom prst="rect">
            <a:avLst/>
          </a:prstGeom>
        </p:spPr>
      </p:pic>
    </p:spTree>
    <p:extLst>
      <p:ext uri="{BB962C8B-B14F-4D97-AF65-F5344CB8AC3E}">
        <p14:creationId xmlns:p14="http://schemas.microsoft.com/office/powerpoint/2010/main" val="4008098007"/>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539580794"/>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286467" y="206106"/>
            <a:ext cx="5583404" cy="6409831"/>
          </a:xfrm>
          <a:prstGeom prst="rect">
            <a:avLst/>
          </a:prstGeom>
        </p:spPr>
      </p:pic>
    </p:spTree>
    <p:extLst>
      <p:ext uri="{BB962C8B-B14F-4D97-AF65-F5344CB8AC3E}">
        <p14:creationId xmlns:p14="http://schemas.microsoft.com/office/powerpoint/2010/main" val="631835973"/>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3566007817"/>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65056" y="0"/>
            <a:ext cx="5973790" cy="6858000"/>
          </a:xfrm>
          <a:prstGeom prst="rect">
            <a:avLst/>
          </a:prstGeom>
        </p:spPr>
      </p:pic>
    </p:spTree>
    <p:extLst>
      <p:ext uri="{BB962C8B-B14F-4D97-AF65-F5344CB8AC3E}">
        <p14:creationId xmlns:p14="http://schemas.microsoft.com/office/powerpoint/2010/main" val="1751631547"/>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3778927694"/>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7"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65056" y="0"/>
            <a:ext cx="5973790" cy="6858000"/>
          </a:xfrm>
          <a:prstGeom prst="rect">
            <a:avLst/>
          </a:prstGeom>
        </p:spPr>
      </p:pic>
    </p:spTree>
    <p:extLst>
      <p:ext uri="{BB962C8B-B14F-4D97-AF65-F5344CB8AC3E}">
        <p14:creationId xmlns:p14="http://schemas.microsoft.com/office/powerpoint/2010/main" val="167687844"/>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38"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00886" y="1168944"/>
            <a:ext cx="547437" cy="3786998"/>
          </a:xfrm>
          <a:prstGeom prst="rect">
            <a:avLst/>
          </a:prstGeo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48322" y="1168943"/>
            <a:ext cx="3290380" cy="3786998"/>
          </a:xfrm>
          <a:prstGeom prst="rect">
            <a:avLst/>
          </a:prstGeom>
        </p:spPr>
        <p:txBody>
          <a:bodyPr wrap="square" lIns="0" tIns="0" rIns="0" bIns="0">
            <a:noAutofit/>
          </a:bodyPr>
          <a:lstStyle>
            <a:lvl1pPr marL="0" indent="0" defTabSz="507336">
              <a:spcAft>
                <a:spcPts val="490"/>
              </a:spcAft>
              <a:buNone/>
              <a:defRPr sz="1765" spc="0" baseline="0">
                <a:solidFill>
                  <a:srgbClr val="000000"/>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222177601"/>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6" y="1922801"/>
            <a:ext cx="11306469" cy="307777"/>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z="2000" spc="0">
                <a:solidFill>
                  <a:srgbClr val="000000"/>
                </a:solidFill>
                <a:latin typeface="+mn-lt"/>
              </a:defRPr>
            </a:lvl2pPr>
            <a:lvl3pPr marL="448198" indent="0">
              <a:buNone/>
              <a:defRPr/>
            </a:lvl3pPr>
            <a:lvl4pPr marL="672298" indent="0">
              <a:buNone/>
              <a:defRPr/>
            </a:lvl4pPr>
            <a:lvl5pPr marL="896397"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8" indent="0">
              <a:buNone/>
              <a:defRPr/>
            </a:lvl3pPr>
            <a:lvl4pPr marL="672298" indent="0">
              <a:buNone/>
              <a:defRPr/>
            </a:lvl4pPr>
            <a:lvl5pPr marL="896397"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rgbClr val="000000"/>
                </a:solidFill>
              </a:defRPr>
            </a:lvl2pPr>
            <a:lvl3pPr marL="448198" indent="0">
              <a:buNone/>
              <a:defRPr/>
            </a:lvl3pPr>
            <a:lvl4pPr marL="672298"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5"/>
            <a:ext cx="11306469" cy="243143"/>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Medium: body copy Segoe UI Regular 14/18</a:t>
            </a:r>
          </a:p>
        </p:txBody>
      </p:sp>
      <p:sp>
        <p:nvSpPr>
          <p:cNvPr id="3" name="Title 2">
            <a:extLst>
              <a:ext uri="{FF2B5EF4-FFF2-40B4-BE49-F238E27FC236}">
                <a16:creationId xmlns:a16="http://schemas.microsoft.com/office/drawing/2014/main" id="{95B6C4AB-8599-43DF-AAC0-FDC13B16511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5815810"/>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2154436"/>
          </a:xfrm>
          <a:prstGeom prst="rect">
            <a:avLst/>
          </a:prstGeom>
        </p:spPr>
        <p:txBody>
          <a:bodyPr wrap="square" lIns="0" tIns="0" rIns="0" bIns="0">
            <a:spAutoFit/>
          </a:bodyPr>
          <a:lstStyle>
            <a:lvl1pPr marL="222586" marR="0" indent="-222586" algn="l" defTabSz="914378" rtl="0" eaLnBrk="1" fontAlgn="auto" latinLnBrk="0" hangingPunct="1">
              <a:lnSpc>
                <a:spcPct val="100000"/>
              </a:lnSpc>
              <a:spcBef>
                <a:spcPts val="0"/>
              </a:spcBef>
              <a:spcAft>
                <a:spcPts val="1177"/>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marL="222586" marR="0" lvl="0" indent="-222586" algn="l" defTabSz="914378"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p:txBody>
      </p:sp>
      <p:sp>
        <p:nvSpPr>
          <p:cNvPr id="3" name="Title 2">
            <a:extLst>
              <a:ext uri="{FF2B5EF4-FFF2-40B4-BE49-F238E27FC236}">
                <a16:creationId xmlns:a16="http://schemas.microsoft.com/office/drawing/2014/main" id="{E40555E0-8002-4C22-A8EB-70C12E9F8E8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873941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6" y="1922588"/>
            <a:ext cx="9384447" cy="615553"/>
          </a:xfrm>
          <a:prstGeom prst="rect">
            <a:avLst/>
          </a:prstGeom>
        </p:spPr>
        <p:txBody>
          <a:bodyPr wrap="square" lIns="0" tIns="0" rIns="0" bIns="0">
            <a:spAutoFit/>
          </a:bodyPr>
          <a:lstStyle>
            <a:lvl1pPr marL="0" indent="0">
              <a:lnSpc>
                <a:spcPts val="2353"/>
              </a:lnSpc>
              <a:buNone/>
              <a:defRPr lang="en-US" sz="2000"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 name="Title 2">
            <a:extLst>
              <a:ext uri="{FF2B5EF4-FFF2-40B4-BE49-F238E27FC236}">
                <a16:creationId xmlns:a16="http://schemas.microsoft.com/office/drawing/2014/main" id="{266386FC-3B52-47CB-A0AD-D3E765D26C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5282834"/>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 name="Title 2">
            <a:extLst>
              <a:ext uri="{FF2B5EF4-FFF2-40B4-BE49-F238E27FC236}">
                <a16:creationId xmlns:a16="http://schemas.microsoft.com/office/drawing/2014/main" id="{9FB9618F-2FD7-4FFA-87F3-467E548ED7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9648428"/>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64957" y="1599723"/>
            <a:ext cx="3609417" cy="3108047"/>
          </a:xfrm>
          <a:prstGeom prst="rect">
            <a:avLst/>
          </a:prstGeom>
        </p:spPr>
      </p:pic>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3" y="2882154"/>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 name="Title 3">
            <a:extLst>
              <a:ext uri="{FF2B5EF4-FFF2-40B4-BE49-F238E27FC236}">
                <a16:creationId xmlns:a16="http://schemas.microsoft.com/office/drawing/2014/main" id="{A1A0B535-23B7-477D-A8BA-FDBA0ADF574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9011830"/>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29BBE7-9E93-403D-B4A8-B00D7C9EF07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6959467"/>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709043089"/>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941693"/>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8045347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0"/>
            <a:ext cx="5973053" cy="6857999"/>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 name="Title 3">
            <a:extLst>
              <a:ext uri="{FF2B5EF4-FFF2-40B4-BE49-F238E27FC236}">
                <a16:creationId xmlns:a16="http://schemas.microsoft.com/office/drawing/2014/main" id="{BDC2D027-E5D8-440D-96B0-E5C1038817B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335471"/>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email">
            <a:extLst>
              <a:ext uri="{28A0092B-C50C-407E-A947-70E740481C1C}">
                <a14:useLocalDpi xmlns:a14="http://schemas.microsoft.com/office/drawing/2010/main"/>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5648" y="2152784"/>
            <a:ext cx="3648727" cy="2589915"/>
          </a:xfrm>
          <a:prstGeom prst="rect">
            <a:avLst/>
          </a:prstGeom>
        </p:spPr>
      </p:pic>
      <p:pic>
        <p:nvPicPr>
          <p:cNvPr id="17" name="Picture 16"/>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5" y="3193695"/>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6"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3" name="Title 2">
            <a:extLst>
              <a:ext uri="{FF2B5EF4-FFF2-40B4-BE49-F238E27FC236}">
                <a16:creationId xmlns:a16="http://schemas.microsoft.com/office/drawing/2014/main" id="{BA220B15-C75A-472A-947E-2CBB1A4E133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4347062"/>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124" indent="-280124">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3" name="Title 2">
            <a:extLst>
              <a:ext uri="{FF2B5EF4-FFF2-40B4-BE49-F238E27FC236}">
                <a16:creationId xmlns:a16="http://schemas.microsoft.com/office/drawing/2014/main" id="{3B937C41-AE60-4D67-9EF2-81A10B71B8C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7835714"/>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 name="Title 1">
            <a:extLst>
              <a:ext uri="{FF2B5EF4-FFF2-40B4-BE49-F238E27FC236}">
                <a16:creationId xmlns:a16="http://schemas.microsoft.com/office/drawing/2014/main" id="{FC7E86DF-7182-41B6-A250-EDE3ADB479A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955551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3" name="Title 2">
            <a:extLst>
              <a:ext uri="{FF2B5EF4-FFF2-40B4-BE49-F238E27FC236}">
                <a16:creationId xmlns:a16="http://schemas.microsoft.com/office/drawing/2014/main" id="{C6F817D7-948A-459E-AD3B-3E42DA6098B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0384303"/>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1" b="0" i="0" spc="0">
                <a:solidFill>
                  <a:srgbClr val="000000"/>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1"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1415"/>
          </a:xfrm>
          <a:prstGeom prst="rect">
            <a:avLst/>
          </a:prstGeom>
        </p:spPr>
        <p:txBody>
          <a:bodyPr tIns="0"/>
          <a:lstStyle>
            <a:lvl1pPr>
              <a:defRPr lang="en-US" sz="981"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1"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3" name="Title 2">
            <a:extLst>
              <a:ext uri="{FF2B5EF4-FFF2-40B4-BE49-F238E27FC236}">
                <a16:creationId xmlns:a16="http://schemas.microsoft.com/office/drawing/2014/main" id="{114B9A04-6DB4-4AE6-A340-7B37C45FB6B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0921776"/>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a:t>Click icon to add table</a:t>
            </a:r>
          </a:p>
        </p:txBody>
      </p:sp>
      <p:sp>
        <p:nvSpPr>
          <p:cNvPr id="3" name="Title 2">
            <a:extLst>
              <a:ext uri="{FF2B5EF4-FFF2-40B4-BE49-F238E27FC236}">
                <a16:creationId xmlns:a16="http://schemas.microsoft.com/office/drawing/2014/main" id="{1F065481-1D87-410E-8FDE-D738DC6BFE4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0041967"/>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867374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40184446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427038" y="1263082"/>
            <a:ext cx="11081177" cy="2396047"/>
          </a:xfrm>
          <a:prstGeom prst="rect">
            <a:avLst/>
          </a:prstGeom>
        </p:spPr>
        <p:txBody>
          <a:bodyPr/>
          <a:lstStyle>
            <a:lvl1pPr marL="284081" indent="-284081">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7" indent="-27476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28" indent="-28408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67" indent="-22353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0008" indent="-22353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D2B4F9C8-ED7E-4693-891C-082E936EEA6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819662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7007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7809529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36773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7196008" cy="178633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13496" y="52387"/>
            <a:ext cx="3400425" cy="6753225"/>
          </a:xfrm>
          <a:prstGeom prst="rect">
            <a:avLst/>
          </a:prstGeom>
        </p:spPr>
      </p:pic>
    </p:spTree>
    <p:extLst>
      <p:ext uri="{BB962C8B-B14F-4D97-AF65-F5344CB8AC3E}">
        <p14:creationId xmlns:p14="http://schemas.microsoft.com/office/powerpoint/2010/main" val="246686368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159769" y="2323340"/>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640391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28681" y="4343400"/>
            <a:ext cx="9591619" cy="706398"/>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02585004"/>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756131292"/>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3518065023"/>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4008649638"/>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807327953"/>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3832530488"/>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45940141"/>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4177876321"/>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Tree>
    <p:extLst>
      <p:ext uri="{BB962C8B-B14F-4D97-AF65-F5344CB8AC3E}">
        <p14:creationId xmlns:p14="http://schemas.microsoft.com/office/powerpoint/2010/main" val="2714392477"/>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Medium: body copy Segoe UI Regular 14/18</a:t>
            </a:r>
          </a:p>
        </p:txBody>
      </p:sp>
    </p:spTree>
    <p:extLst>
      <p:ext uri="{BB962C8B-B14F-4D97-AF65-F5344CB8AC3E}">
        <p14:creationId xmlns:p14="http://schemas.microsoft.com/office/powerpoint/2010/main" val="254791391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Tree>
    <p:extLst>
      <p:ext uri="{BB962C8B-B14F-4D97-AF65-F5344CB8AC3E}">
        <p14:creationId xmlns:p14="http://schemas.microsoft.com/office/powerpoint/2010/main" val="3663714306"/>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12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Content Placeholder 3">
            <a:extLst>
              <a:ext uri="{FF2B5EF4-FFF2-40B4-BE49-F238E27FC236}">
                <a16:creationId xmlns:a16="http://schemas.microsoft.com/office/drawing/2014/main" id="{FC92A6DB-305B-4489-AF8E-F4364E7A72BE}"/>
              </a:ext>
            </a:extLst>
          </p:cNvPr>
          <p:cNvSpPr>
            <a:spLocks noGrp="1"/>
          </p:cNvSpPr>
          <p:nvPr>
            <p:ph sz="quarter" idx="10"/>
          </p:nvPr>
        </p:nvSpPr>
        <p:spPr>
          <a:xfrm>
            <a:off x="977900" y="1752600"/>
            <a:ext cx="3187700" cy="546753"/>
          </a:xfrm>
        </p:spPr>
        <p:txBody>
          <a:bodyPr/>
          <a:lstStyle/>
          <a:p>
            <a:pPr lvl="0"/>
            <a:r>
              <a:rPr lang="en-US" dirty="0"/>
              <a:t>Click to edit Master</a:t>
            </a:r>
          </a:p>
        </p:txBody>
      </p:sp>
      <p:sp>
        <p:nvSpPr>
          <p:cNvPr id="6" name="Content Placeholder 5">
            <a:extLst>
              <a:ext uri="{FF2B5EF4-FFF2-40B4-BE49-F238E27FC236}">
                <a16:creationId xmlns:a16="http://schemas.microsoft.com/office/drawing/2014/main" id="{B4E3C4AA-40C9-4964-999A-ECD23FD1247E}"/>
              </a:ext>
            </a:extLst>
          </p:cNvPr>
          <p:cNvSpPr>
            <a:spLocks noGrp="1"/>
          </p:cNvSpPr>
          <p:nvPr>
            <p:ph sz="quarter" idx="11"/>
          </p:nvPr>
        </p:nvSpPr>
        <p:spPr>
          <a:xfrm>
            <a:off x="1155700" y="3124200"/>
            <a:ext cx="3187700" cy="546753"/>
          </a:xfrm>
        </p:spPr>
        <p:txBody>
          <a:bodyPr/>
          <a:lstStyle/>
          <a:p>
            <a:pPr lvl="0"/>
            <a:r>
              <a:rPr lang="en-US" dirty="0"/>
              <a:t>Click to edit Master</a:t>
            </a:r>
          </a:p>
        </p:txBody>
      </p:sp>
      <p:sp>
        <p:nvSpPr>
          <p:cNvPr id="8" name="Content Placeholder 7">
            <a:extLst>
              <a:ext uri="{FF2B5EF4-FFF2-40B4-BE49-F238E27FC236}">
                <a16:creationId xmlns:a16="http://schemas.microsoft.com/office/drawing/2014/main" id="{F75B8567-BBC0-40C4-BF02-3158EB2A0924}"/>
              </a:ext>
            </a:extLst>
          </p:cNvPr>
          <p:cNvSpPr>
            <a:spLocks noGrp="1"/>
          </p:cNvSpPr>
          <p:nvPr>
            <p:ph sz="quarter" idx="12"/>
          </p:nvPr>
        </p:nvSpPr>
        <p:spPr>
          <a:xfrm>
            <a:off x="1155700" y="4356100"/>
            <a:ext cx="3721100" cy="546753"/>
          </a:xfrm>
        </p:spPr>
        <p:txBody>
          <a:bodyPr/>
          <a:lstStyle/>
          <a:p>
            <a:pPr lvl="0"/>
            <a:r>
              <a:rPr lang="en-US" dirty="0"/>
              <a:t>Click to edit Master text</a:t>
            </a:r>
          </a:p>
        </p:txBody>
      </p:sp>
    </p:spTree>
    <p:extLst>
      <p:ext uri="{BB962C8B-B14F-4D97-AF65-F5344CB8AC3E}">
        <p14:creationId xmlns:p14="http://schemas.microsoft.com/office/powerpoint/2010/main" val="3444030970"/>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1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Content Placeholder 3">
            <a:extLst>
              <a:ext uri="{FF2B5EF4-FFF2-40B4-BE49-F238E27FC236}">
                <a16:creationId xmlns:a16="http://schemas.microsoft.com/office/drawing/2014/main" id="{77BE1C2F-3E7A-42BC-BB74-63A449AFBA5B}"/>
              </a:ext>
            </a:extLst>
          </p:cNvPr>
          <p:cNvSpPr>
            <a:spLocks noGrp="1"/>
          </p:cNvSpPr>
          <p:nvPr>
            <p:ph sz="quarter" idx="10"/>
          </p:nvPr>
        </p:nvSpPr>
        <p:spPr>
          <a:xfrm>
            <a:off x="455613" y="1247775"/>
            <a:ext cx="2127250" cy="546753"/>
          </a:xfrm>
        </p:spPr>
        <p:txBody>
          <a:bodyPr/>
          <a:lstStyle/>
          <a:p>
            <a:pPr lvl="0"/>
            <a:r>
              <a:rPr lang="en-US" dirty="0"/>
              <a:t>Click to edit</a:t>
            </a:r>
          </a:p>
        </p:txBody>
      </p:sp>
      <p:sp>
        <p:nvSpPr>
          <p:cNvPr id="6" name="Content Placeholder 5">
            <a:extLst>
              <a:ext uri="{FF2B5EF4-FFF2-40B4-BE49-F238E27FC236}">
                <a16:creationId xmlns:a16="http://schemas.microsoft.com/office/drawing/2014/main" id="{A89BF384-88C9-431C-9457-09F6DE5C9DDD}"/>
              </a:ext>
            </a:extLst>
          </p:cNvPr>
          <p:cNvSpPr>
            <a:spLocks noGrp="1"/>
          </p:cNvSpPr>
          <p:nvPr>
            <p:ph sz="quarter" idx="11"/>
          </p:nvPr>
        </p:nvSpPr>
        <p:spPr>
          <a:xfrm>
            <a:off x="2974975" y="1247775"/>
            <a:ext cx="2395538" cy="546100"/>
          </a:xfrm>
        </p:spPr>
        <p:txBody>
          <a:bodyPr/>
          <a:lstStyle/>
          <a:p>
            <a:pPr lvl="0"/>
            <a:r>
              <a:rPr lang="en-US" dirty="0"/>
              <a:t>Click to edit</a:t>
            </a:r>
          </a:p>
        </p:txBody>
      </p:sp>
      <p:sp>
        <p:nvSpPr>
          <p:cNvPr id="8" name="Content Placeholder 7">
            <a:extLst>
              <a:ext uri="{FF2B5EF4-FFF2-40B4-BE49-F238E27FC236}">
                <a16:creationId xmlns:a16="http://schemas.microsoft.com/office/drawing/2014/main" id="{59EB60D8-C6EB-4718-8D70-70528A94F386}"/>
              </a:ext>
            </a:extLst>
          </p:cNvPr>
          <p:cNvSpPr>
            <a:spLocks noGrp="1"/>
          </p:cNvSpPr>
          <p:nvPr>
            <p:ph sz="quarter" idx="12"/>
          </p:nvPr>
        </p:nvSpPr>
        <p:spPr>
          <a:xfrm>
            <a:off x="5805488" y="1247775"/>
            <a:ext cx="2127250" cy="546753"/>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D98F2A3A-BFDC-4A91-9234-68C65E0DB13D}"/>
              </a:ext>
            </a:extLst>
          </p:cNvPr>
          <p:cNvSpPr>
            <a:spLocks noGrp="1"/>
          </p:cNvSpPr>
          <p:nvPr>
            <p:ph sz="quarter" idx="13"/>
          </p:nvPr>
        </p:nvSpPr>
        <p:spPr>
          <a:xfrm>
            <a:off x="8331200" y="1247775"/>
            <a:ext cx="2263775" cy="546100"/>
          </a:xfrm>
        </p:spPr>
        <p:txBody>
          <a:bodyPr/>
          <a:lstStyle/>
          <a:p>
            <a:pPr lvl="0"/>
            <a:r>
              <a:rPr lang="en-US" dirty="0"/>
              <a:t>Click to edit</a:t>
            </a:r>
          </a:p>
        </p:txBody>
      </p:sp>
      <p:sp>
        <p:nvSpPr>
          <p:cNvPr id="12" name="Content Placeholder 11">
            <a:extLst>
              <a:ext uri="{FF2B5EF4-FFF2-40B4-BE49-F238E27FC236}">
                <a16:creationId xmlns:a16="http://schemas.microsoft.com/office/drawing/2014/main" id="{9968EF2C-7AE4-466E-B4B1-1A5F383FB150}"/>
              </a:ext>
            </a:extLst>
          </p:cNvPr>
          <p:cNvSpPr>
            <a:spLocks noGrp="1"/>
          </p:cNvSpPr>
          <p:nvPr>
            <p:ph sz="quarter" idx="14"/>
          </p:nvPr>
        </p:nvSpPr>
        <p:spPr>
          <a:xfrm>
            <a:off x="942975" y="2220913"/>
            <a:ext cx="2859088" cy="546100"/>
          </a:xfrm>
        </p:spPr>
        <p:txBody>
          <a:bodyPr/>
          <a:lstStyle/>
          <a:p>
            <a:pPr lvl="0"/>
            <a:r>
              <a:rPr lang="en-US" dirty="0"/>
              <a:t>Click to edit Master</a:t>
            </a:r>
          </a:p>
        </p:txBody>
      </p:sp>
      <p:sp>
        <p:nvSpPr>
          <p:cNvPr id="14" name="Content Placeholder 13">
            <a:extLst>
              <a:ext uri="{FF2B5EF4-FFF2-40B4-BE49-F238E27FC236}">
                <a16:creationId xmlns:a16="http://schemas.microsoft.com/office/drawing/2014/main" id="{16F29E83-AA4E-4E44-9430-4A98D8159DD0}"/>
              </a:ext>
            </a:extLst>
          </p:cNvPr>
          <p:cNvSpPr>
            <a:spLocks noGrp="1"/>
          </p:cNvSpPr>
          <p:nvPr>
            <p:ph sz="quarter" idx="15"/>
          </p:nvPr>
        </p:nvSpPr>
        <p:spPr>
          <a:xfrm>
            <a:off x="4732338" y="2220913"/>
            <a:ext cx="3598862" cy="546753"/>
          </a:xfrm>
        </p:spPr>
        <p:txBody>
          <a:bodyPr/>
          <a:lstStyle/>
          <a:p>
            <a:pPr lvl="0"/>
            <a:r>
              <a:rPr lang="en-US" dirty="0"/>
              <a:t>Click to edit Master text</a:t>
            </a:r>
          </a:p>
        </p:txBody>
      </p:sp>
      <p:sp>
        <p:nvSpPr>
          <p:cNvPr id="16" name="Content Placeholder 15">
            <a:extLst>
              <a:ext uri="{FF2B5EF4-FFF2-40B4-BE49-F238E27FC236}">
                <a16:creationId xmlns:a16="http://schemas.microsoft.com/office/drawing/2014/main" id="{A14D887A-A207-44B5-92D3-B590F76CD9EB}"/>
              </a:ext>
            </a:extLst>
          </p:cNvPr>
          <p:cNvSpPr>
            <a:spLocks noGrp="1"/>
          </p:cNvSpPr>
          <p:nvPr>
            <p:ph sz="quarter" idx="16"/>
          </p:nvPr>
        </p:nvSpPr>
        <p:spPr>
          <a:xfrm>
            <a:off x="455613" y="3062288"/>
            <a:ext cx="2859087" cy="546753"/>
          </a:xfrm>
        </p:spPr>
        <p:txBody>
          <a:bodyPr/>
          <a:lstStyle/>
          <a:p>
            <a:pPr lvl="0"/>
            <a:r>
              <a:rPr lang="en-US" dirty="0"/>
              <a:t>Click to edit Master</a:t>
            </a:r>
          </a:p>
        </p:txBody>
      </p:sp>
      <p:sp>
        <p:nvSpPr>
          <p:cNvPr id="18" name="Content Placeholder 17">
            <a:extLst>
              <a:ext uri="{FF2B5EF4-FFF2-40B4-BE49-F238E27FC236}">
                <a16:creationId xmlns:a16="http://schemas.microsoft.com/office/drawing/2014/main" id="{DF20F5DA-C479-456F-9D3C-F89427656487}"/>
              </a:ext>
            </a:extLst>
          </p:cNvPr>
          <p:cNvSpPr>
            <a:spLocks noGrp="1"/>
          </p:cNvSpPr>
          <p:nvPr>
            <p:ph sz="quarter" idx="17"/>
          </p:nvPr>
        </p:nvSpPr>
        <p:spPr>
          <a:xfrm>
            <a:off x="3686175" y="3062288"/>
            <a:ext cx="2728913" cy="546753"/>
          </a:xfrm>
        </p:spPr>
        <p:txBody>
          <a:bodyPr/>
          <a:lstStyle/>
          <a:p>
            <a:pPr lvl="0"/>
            <a:r>
              <a:rPr lang="en-US" dirty="0"/>
              <a:t>Click to edit Master</a:t>
            </a:r>
          </a:p>
        </p:txBody>
      </p:sp>
      <p:sp>
        <p:nvSpPr>
          <p:cNvPr id="20" name="Content Placeholder 19">
            <a:extLst>
              <a:ext uri="{FF2B5EF4-FFF2-40B4-BE49-F238E27FC236}">
                <a16:creationId xmlns:a16="http://schemas.microsoft.com/office/drawing/2014/main" id="{94E2D28A-DAD8-4C14-A83C-45541EB28E33}"/>
              </a:ext>
            </a:extLst>
          </p:cNvPr>
          <p:cNvSpPr>
            <a:spLocks noGrp="1"/>
          </p:cNvSpPr>
          <p:nvPr>
            <p:ph sz="quarter" idx="18"/>
          </p:nvPr>
        </p:nvSpPr>
        <p:spPr>
          <a:xfrm>
            <a:off x="6880225" y="3062288"/>
            <a:ext cx="2728913" cy="546100"/>
          </a:xfrm>
        </p:spPr>
        <p:txBody>
          <a:bodyPr/>
          <a:lstStyle/>
          <a:p>
            <a:pPr lvl="0"/>
            <a:r>
              <a:rPr lang="en-US" dirty="0"/>
              <a:t>Click to edit Master</a:t>
            </a:r>
          </a:p>
        </p:txBody>
      </p:sp>
      <p:sp>
        <p:nvSpPr>
          <p:cNvPr id="22" name="Content Placeholder 21">
            <a:extLst>
              <a:ext uri="{FF2B5EF4-FFF2-40B4-BE49-F238E27FC236}">
                <a16:creationId xmlns:a16="http://schemas.microsoft.com/office/drawing/2014/main" id="{7794EAD8-A71E-4549-8EE1-FDF15B9CE66F}"/>
              </a:ext>
            </a:extLst>
          </p:cNvPr>
          <p:cNvSpPr>
            <a:spLocks noGrp="1"/>
          </p:cNvSpPr>
          <p:nvPr>
            <p:ph sz="quarter" idx="19"/>
          </p:nvPr>
        </p:nvSpPr>
        <p:spPr>
          <a:xfrm>
            <a:off x="276225" y="4325938"/>
            <a:ext cx="2525713" cy="546100"/>
          </a:xfrm>
        </p:spPr>
        <p:txBody>
          <a:bodyPr/>
          <a:lstStyle/>
          <a:p>
            <a:pPr lvl="0"/>
            <a:r>
              <a:rPr lang="en-US" dirty="0"/>
              <a:t>Click to edit</a:t>
            </a:r>
          </a:p>
        </p:txBody>
      </p:sp>
      <p:sp>
        <p:nvSpPr>
          <p:cNvPr id="24" name="Content Placeholder 23">
            <a:extLst>
              <a:ext uri="{FF2B5EF4-FFF2-40B4-BE49-F238E27FC236}">
                <a16:creationId xmlns:a16="http://schemas.microsoft.com/office/drawing/2014/main" id="{3DFFABFE-822D-4DFA-97B7-A0C4EDCA28A3}"/>
              </a:ext>
            </a:extLst>
          </p:cNvPr>
          <p:cNvSpPr>
            <a:spLocks noGrp="1"/>
          </p:cNvSpPr>
          <p:nvPr>
            <p:ph sz="quarter" idx="20"/>
          </p:nvPr>
        </p:nvSpPr>
        <p:spPr>
          <a:xfrm>
            <a:off x="3314700" y="4325938"/>
            <a:ext cx="2525713" cy="546753"/>
          </a:xfrm>
        </p:spPr>
        <p:txBody>
          <a:bodyPr/>
          <a:lstStyle/>
          <a:p>
            <a:pPr lvl="0"/>
            <a:r>
              <a:rPr lang="en-US" dirty="0"/>
              <a:t>Click to edit</a:t>
            </a:r>
          </a:p>
        </p:txBody>
      </p:sp>
      <p:sp>
        <p:nvSpPr>
          <p:cNvPr id="26" name="Content Placeholder 25">
            <a:extLst>
              <a:ext uri="{FF2B5EF4-FFF2-40B4-BE49-F238E27FC236}">
                <a16:creationId xmlns:a16="http://schemas.microsoft.com/office/drawing/2014/main" id="{C879E11D-8C97-45D6-A9FD-487054032969}"/>
              </a:ext>
            </a:extLst>
          </p:cNvPr>
          <p:cNvSpPr>
            <a:spLocks noGrp="1"/>
          </p:cNvSpPr>
          <p:nvPr>
            <p:ph sz="quarter" idx="21"/>
          </p:nvPr>
        </p:nvSpPr>
        <p:spPr>
          <a:xfrm>
            <a:off x="6764338" y="4325938"/>
            <a:ext cx="3336925" cy="546753"/>
          </a:xfrm>
        </p:spPr>
        <p:txBody>
          <a:bodyPr/>
          <a:lstStyle/>
          <a:p>
            <a:pPr lvl="0"/>
            <a:r>
              <a:rPr lang="en-US" dirty="0"/>
              <a:t>Click to edit Master text</a:t>
            </a:r>
          </a:p>
        </p:txBody>
      </p:sp>
      <p:sp>
        <p:nvSpPr>
          <p:cNvPr id="28" name="Content Placeholder 27">
            <a:extLst>
              <a:ext uri="{FF2B5EF4-FFF2-40B4-BE49-F238E27FC236}">
                <a16:creationId xmlns:a16="http://schemas.microsoft.com/office/drawing/2014/main" id="{F28FAE5C-41FE-496B-835C-B3D06FC02712}"/>
              </a:ext>
            </a:extLst>
          </p:cNvPr>
          <p:cNvSpPr>
            <a:spLocks noGrp="1"/>
          </p:cNvSpPr>
          <p:nvPr>
            <p:ph sz="quarter" idx="22"/>
          </p:nvPr>
        </p:nvSpPr>
        <p:spPr>
          <a:xfrm>
            <a:off x="455613" y="5935663"/>
            <a:ext cx="2519362" cy="546753"/>
          </a:xfrm>
        </p:spPr>
        <p:txBody>
          <a:bodyPr/>
          <a:lstStyle/>
          <a:p>
            <a:pPr lvl="0"/>
            <a:r>
              <a:rPr lang="en-US" dirty="0"/>
              <a:t>Click to edit</a:t>
            </a:r>
          </a:p>
        </p:txBody>
      </p:sp>
      <p:sp>
        <p:nvSpPr>
          <p:cNvPr id="30" name="Content Placeholder 29">
            <a:extLst>
              <a:ext uri="{FF2B5EF4-FFF2-40B4-BE49-F238E27FC236}">
                <a16:creationId xmlns:a16="http://schemas.microsoft.com/office/drawing/2014/main" id="{8E8AAEB6-E7DD-4A81-B387-E499FE0610F7}"/>
              </a:ext>
            </a:extLst>
          </p:cNvPr>
          <p:cNvSpPr>
            <a:spLocks noGrp="1"/>
          </p:cNvSpPr>
          <p:nvPr>
            <p:ph sz="quarter" idx="23"/>
          </p:nvPr>
        </p:nvSpPr>
        <p:spPr>
          <a:xfrm>
            <a:off x="4325938" y="5935663"/>
            <a:ext cx="2916237" cy="546753"/>
          </a:xfrm>
        </p:spPr>
        <p:txBody>
          <a:bodyPr/>
          <a:lstStyle/>
          <a:p>
            <a:pPr lvl="0"/>
            <a:r>
              <a:rPr lang="en-US" dirty="0"/>
              <a:t>Click to edit Master</a:t>
            </a:r>
          </a:p>
        </p:txBody>
      </p:sp>
      <p:sp>
        <p:nvSpPr>
          <p:cNvPr id="5" name="Content Placeholder 4">
            <a:extLst>
              <a:ext uri="{FF2B5EF4-FFF2-40B4-BE49-F238E27FC236}">
                <a16:creationId xmlns:a16="http://schemas.microsoft.com/office/drawing/2014/main" id="{5DD2B957-E9DE-4195-97F8-F0C329288C82}"/>
              </a:ext>
            </a:extLst>
          </p:cNvPr>
          <p:cNvSpPr>
            <a:spLocks noGrp="1"/>
          </p:cNvSpPr>
          <p:nvPr>
            <p:ph sz="quarter" idx="24"/>
          </p:nvPr>
        </p:nvSpPr>
        <p:spPr>
          <a:xfrm>
            <a:off x="7602538" y="5381625"/>
            <a:ext cx="2246312" cy="546753"/>
          </a:xfrm>
        </p:spPr>
        <p:txBody>
          <a:bodyPr/>
          <a:lstStyle/>
          <a:p>
            <a:pPr lvl="0"/>
            <a:r>
              <a:rPr lang="en-US" dirty="0"/>
              <a:t>Click to edit</a:t>
            </a:r>
          </a:p>
        </p:txBody>
      </p:sp>
    </p:spTree>
    <p:extLst>
      <p:ext uri="{BB962C8B-B14F-4D97-AF65-F5344CB8AC3E}">
        <p14:creationId xmlns:p14="http://schemas.microsoft.com/office/powerpoint/2010/main" val="2927824332"/>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10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Content Placeholder 3">
            <a:extLst>
              <a:ext uri="{FF2B5EF4-FFF2-40B4-BE49-F238E27FC236}">
                <a16:creationId xmlns:a16="http://schemas.microsoft.com/office/drawing/2014/main" id="{88CA4109-DC7D-4929-A61E-21BB5FD97D0F}"/>
              </a:ext>
            </a:extLst>
          </p:cNvPr>
          <p:cNvSpPr>
            <a:spLocks noGrp="1"/>
          </p:cNvSpPr>
          <p:nvPr>
            <p:ph sz="quarter" idx="10"/>
          </p:nvPr>
        </p:nvSpPr>
        <p:spPr>
          <a:xfrm>
            <a:off x="595313" y="1393825"/>
            <a:ext cx="2393950" cy="546753"/>
          </a:xfrm>
        </p:spPr>
        <p:txBody>
          <a:bodyPr/>
          <a:lstStyle/>
          <a:p>
            <a:pPr lvl="0"/>
            <a:r>
              <a:rPr lang="en-US" dirty="0"/>
              <a:t>Click to edit</a:t>
            </a:r>
          </a:p>
        </p:txBody>
      </p:sp>
      <p:sp>
        <p:nvSpPr>
          <p:cNvPr id="6" name="Content Placeholder 5">
            <a:extLst>
              <a:ext uri="{FF2B5EF4-FFF2-40B4-BE49-F238E27FC236}">
                <a16:creationId xmlns:a16="http://schemas.microsoft.com/office/drawing/2014/main" id="{674274DA-8109-48B5-8897-A9CC8908B962}"/>
              </a:ext>
            </a:extLst>
          </p:cNvPr>
          <p:cNvSpPr>
            <a:spLocks noGrp="1"/>
          </p:cNvSpPr>
          <p:nvPr>
            <p:ph sz="quarter" idx="11"/>
          </p:nvPr>
        </p:nvSpPr>
        <p:spPr>
          <a:xfrm>
            <a:off x="595313" y="2263775"/>
            <a:ext cx="2627312" cy="547688"/>
          </a:xfrm>
        </p:spPr>
        <p:txBody>
          <a:bodyPr/>
          <a:lstStyle/>
          <a:p>
            <a:pPr lvl="0"/>
            <a:r>
              <a:rPr lang="en-US" dirty="0"/>
              <a:t>Click to edit</a:t>
            </a:r>
          </a:p>
        </p:txBody>
      </p:sp>
      <p:sp>
        <p:nvSpPr>
          <p:cNvPr id="8" name="Content Placeholder 7">
            <a:extLst>
              <a:ext uri="{FF2B5EF4-FFF2-40B4-BE49-F238E27FC236}">
                <a16:creationId xmlns:a16="http://schemas.microsoft.com/office/drawing/2014/main" id="{6D010DEC-4A38-42A1-96C6-9204C7DC0966}"/>
              </a:ext>
            </a:extLst>
          </p:cNvPr>
          <p:cNvSpPr>
            <a:spLocks noGrp="1"/>
          </p:cNvSpPr>
          <p:nvPr>
            <p:ph sz="quarter" idx="12"/>
          </p:nvPr>
        </p:nvSpPr>
        <p:spPr>
          <a:xfrm>
            <a:off x="455613" y="3106738"/>
            <a:ext cx="3244850" cy="546753"/>
          </a:xfrm>
        </p:spPr>
        <p:txBody>
          <a:bodyPr/>
          <a:lstStyle/>
          <a:p>
            <a:pPr lvl="0"/>
            <a:r>
              <a:rPr lang="en-US" dirty="0"/>
              <a:t>Click to edit Master text</a:t>
            </a:r>
          </a:p>
        </p:txBody>
      </p:sp>
      <p:sp>
        <p:nvSpPr>
          <p:cNvPr id="10" name="Content Placeholder 9">
            <a:extLst>
              <a:ext uri="{FF2B5EF4-FFF2-40B4-BE49-F238E27FC236}">
                <a16:creationId xmlns:a16="http://schemas.microsoft.com/office/drawing/2014/main" id="{807EF6D5-E4E4-4ED0-85AB-ABAB241E38E7}"/>
              </a:ext>
            </a:extLst>
          </p:cNvPr>
          <p:cNvSpPr>
            <a:spLocks noGrp="1"/>
          </p:cNvSpPr>
          <p:nvPr>
            <p:ph sz="quarter" idx="13"/>
          </p:nvPr>
        </p:nvSpPr>
        <p:spPr>
          <a:xfrm>
            <a:off x="595313" y="4122738"/>
            <a:ext cx="3244850" cy="546753"/>
          </a:xfrm>
        </p:spPr>
        <p:txBody>
          <a:bodyPr/>
          <a:lstStyle/>
          <a:p>
            <a:pPr lvl="0"/>
            <a:r>
              <a:rPr lang="en-US" dirty="0"/>
              <a:t>Click to edit Master text</a:t>
            </a:r>
          </a:p>
        </p:txBody>
      </p:sp>
      <p:sp>
        <p:nvSpPr>
          <p:cNvPr id="12" name="Content Placeholder 11">
            <a:extLst>
              <a:ext uri="{FF2B5EF4-FFF2-40B4-BE49-F238E27FC236}">
                <a16:creationId xmlns:a16="http://schemas.microsoft.com/office/drawing/2014/main" id="{D707D515-BF2B-4596-9161-CB3C16DB6FAE}"/>
              </a:ext>
            </a:extLst>
          </p:cNvPr>
          <p:cNvSpPr>
            <a:spLocks noGrp="1"/>
          </p:cNvSpPr>
          <p:nvPr>
            <p:ph sz="quarter" idx="14"/>
          </p:nvPr>
        </p:nvSpPr>
        <p:spPr>
          <a:xfrm>
            <a:off x="595313" y="4978400"/>
            <a:ext cx="3425825" cy="546753"/>
          </a:xfrm>
        </p:spPr>
        <p:txBody>
          <a:bodyPr/>
          <a:lstStyle/>
          <a:p>
            <a:pPr lvl="0"/>
            <a:r>
              <a:rPr lang="en-US" dirty="0"/>
              <a:t>Click to edit Master text</a:t>
            </a:r>
          </a:p>
        </p:txBody>
      </p:sp>
      <p:sp>
        <p:nvSpPr>
          <p:cNvPr id="14" name="Content Placeholder 13">
            <a:extLst>
              <a:ext uri="{FF2B5EF4-FFF2-40B4-BE49-F238E27FC236}">
                <a16:creationId xmlns:a16="http://schemas.microsoft.com/office/drawing/2014/main" id="{5462C3A0-0748-4782-A34C-6A97B922E556}"/>
              </a:ext>
            </a:extLst>
          </p:cNvPr>
          <p:cNvSpPr>
            <a:spLocks noGrp="1"/>
          </p:cNvSpPr>
          <p:nvPr>
            <p:ph sz="quarter" idx="15"/>
          </p:nvPr>
        </p:nvSpPr>
        <p:spPr>
          <a:xfrm>
            <a:off x="5254625" y="1939925"/>
            <a:ext cx="3244850" cy="546753"/>
          </a:xfrm>
        </p:spPr>
        <p:txBody>
          <a:bodyPr/>
          <a:lstStyle/>
          <a:p>
            <a:pPr lvl="0"/>
            <a:r>
              <a:rPr lang="en-US" dirty="0"/>
              <a:t>Click to edit Master text</a:t>
            </a:r>
          </a:p>
        </p:txBody>
      </p:sp>
    </p:spTree>
    <p:extLst>
      <p:ext uri="{BB962C8B-B14F-4D97-AF65-F5344CB8AC3E}">
        <p14:creationId xmlns:p14="http://schemas.microsoft.com/office/powerpoint/2010/main" val="2157448126"/>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9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Content Placeholder 3">
            <a:extLst>
              <a:ext uri="{FF2B5EF4-FFF2-40B4-BE49-F238E27FC236}">
                <a16:creationId xmlns:a16="http://schemas.microsoft.com/office/drawing/2014/main" id="{0A9289C8-7D60-4D63-B11B-026E572AC7C1}"/>
              </a:ext>
            </a:extLst>
          </p:cNvPr>
          <p:cNvSpPr>
            <a:spLocks noGrp="1"/>
          </p:cNvSpPr>
          <p:nvPr>
            <p:ph sz="quarter" idx="10"/>
          </p:nvPr>
        </p:nvSpPr>
        <p:spPr>
          <a:xfrm>
            <a:off x="855663" y="1698625"/>
            <a:ext cx="2686050" cy="546753"/>
          </a:xfrm>
        </p:spPr>
        <p:txBody>
          <a:bodyPr/>
          <a:lstStyle/>
          <a:p>
            <a:pPr lvl="0"/>
            <a:r>
              <a:rPr lang="en-US" dirty="0"/>
              <a:t>Click to edit Master</a:t>
            </a:r>
          </a:p>
        </p:txBody>
      </p:sp>
      <p:sp>
        <p:nvSpPr>
          <p:cNvPr id="6" name="Content Placeholder 5">
            <a:extLst>
              <a:ext uri="{FF2B5EF4-FFF2-40B4-BE49-F238E27FC236}">
                <a16:creationId xmlns:a16="http://schemas.microsoft.com/office/drawing/2014/main" id="{382AEFF0-2632-4F9C-96B9-7BE2C914E2DC}"/>
              </a:ext>
            </a:extLst>
          </p:cNvPr>
          <p:cNvSpPr>
            <a:spLocks noGrp="1"/>
          </p:cNvSpPr>
          <p:nvPr>
            <p:ph sz="quarter" idx="11"/>
          </p:nvPr>
        </p:nvSpPr>
        <p:spPr>
          <a:xfrm>
            <a:off x="855663" y="2974975"/>
            <a:ext cx="2686050" cy="546753"/>
          </a:xfrm>
        </p:spPr>
        <p:txBody>
          <a:bodyPr/>
          <a:lstStyle/>
          <a:p>
            <a:pPr lvl="0"/>
            <a:r>
              <a:rPr lang="en-US" dirty="0"/>
              <a:t>Click to edit Master</a:t>
            </a:r>
          </a:p>
        </p:txBody>
      </p:sp>
      <p:sp>
        <p:nvSpPr>
          <p:cNvPr id="8" name="Content Placeholder 7">
            <a:extLst>
              <a:ext uri="{FF2B5EF4-FFF2-40B4-BE49-F238E27FC236}">
                <a16:creationId xmlns:a16="http://schemas.microsoft.com/office/drawing/2014/main" id="{225044C6-D631-484A-8A27-EBE9FB9FC553}"/>
              </a:ext>
            </a:extLst>
          </p:cNvPr>
          <p:cNvSpPr>
            <a:spLocks noGrp="1"/>
          </p:cNvSpPr>
          <p:nvPr>
            <p:ph sz="quarter" idx="12"/>
          </p:nvPr>
        </p:nvSpPr>
        <p:spPr>
          <a:xfrm>
            <a:off x="8853488" y="1698625"/>
            <a:ext cx="2686050" cy="546753"/>
          </a:xfrm>
        </p:spPr>
        <p:txBody>
          <a:bodyPr/>
          <a:lstStyle/>
          <a:p>
            <a:pPr lvl="0"/>
            <a:r>
              <a:rPr lang="en-US" dirty="0"/>
              <a:t>Click to edit Master</a:t>
            </a:r>
          </a:p>
        </p:txBody>
      </p:sp>
      <p:sp>
        <p:nvSpPr>
          <p:cNvPr id="10" name="Content Placeholder 9">
            <a:extLst>
              <a:ext uri="{FF2B5EF4-FFF2-40B4-BE49-F238E27FC236}">
                <a16:creationId xmlns:a16="http://schemas.microsoft.com/office/drawing/2014/main" id="{C0783E69-D0F5-4885-8415-45A99758C6C5}"/>
              </a:ext>
            </a:extLst>
          </p:cNvPr>
          <p:cNvSpPr>
            <a:spLocks noGrp="1"/>
          </p:cNvSpPr>
          <p:nvPr>
            <p:ph sz="quarter" idx="13"/>
          </p:nvPr>
        </p:nvSpPr>
        <p:spPr>
          <a:xfrm>
            <a:off x="8636000" y="3208338"/>
            <a:ext cx="2074863" cy="546753"/>
          </a:xfrm>
        </p:spPr>
        <p:txBody>
          <a:bodyPr/>
          <a:lstStyle/>
          <a:p>
            <a:pPr lvl="0"/>
            <a:r>
              <a:rPr lang="en-US" dirty="0"/>
              <a:t>Click to edit</a:t>
            </a:r>
          </a:p>
        </p:txBody>
      </p:sp>
      <p:sp>
        <p:nvSpPr>
          <p:cNvPr id="12" name="Content Placeholder 11">
            <a:extLst>
              <a:ext uri="{FF2B5EF4-FFF2-40B4-BE49-F238E27FC236}">
                <a16:creationId xmlns:a16="http://schemas.microsoft.com/office/drawing/2014/main" id="{95E03E38-1F4D-4E93-82DA-083EBA8B1A6A}"/>
              </a:ext>
            </a:extLst>
          </p:cNvPr>
          <p:cNvSpPr>
            <a:spLocks noGrp="1"/>
          </p:cNvSpPr>
          <p:nvPr>
            <p:ph sz="quarter" idx="14"/>
          </p:nvPr>
        </p:nvSpPr>
        <p:spPr>
          <a:xfrm>
            <a:off x="9028113" y="4411663"/>
            <a:ext cx="2074862" cy="546753"/>
          </a:xfrm>
        </p:spPr>
        <p:txBody>
          <a:bodyPr/>
          <a:lstStyle/>
          <a:p>
            <a:pPr lvl="0"/>
            <a:r>
              <a:rPr lang="en-US" dirty="0"/>
              <a:t>Click to edit</a:t>
            </a:r>
          </a:p>
        </p:txBody>
      </p:sp>
      <p:sp>
        <p:nvSpPr>
          <p:cNvPr id="13" name="Rectangle 12">
            <a:extLst>
              <a:ext uri="{FF2B5EF4-FFF2-40B4-BE49-F238E27FC236}">
                <a16:creationId xmlns:a16="http://schemas.microsoft.com/office/drawing/2014/main" id="{E86EA0A3-04CD-447B-A7FD-6136B04E8EB5}"/>
              </a:ext>
            </a:extLst>
          </p:cNvPr>
          <p:cNvSpPr/>
          <p:nvPr userDrawn="1"/>
        </p:nvSpPr>
        <p:spPr bwMode="auto">
          <a:xfrm>
            <a:off x="8059479" y="0"/>
            <a:ext cx="413252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82476619"/>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8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Content Placeholder 3">
            <a:extLst>
              <a:ext uri="{FF2B5EF4-FFF2-40B4-BE49-F238E27FC236}">
                <a16:creationId xmlns:a16="http://schemas.microsoft.com/office/drawing/2014/main" id="{56A56BB0-C580-477A-8BAC-4298A644B1CB}"/>
              </a:ext>
            </a:extLst>
          </p:cNvPr>
          <p:cNvSpPr>
            <a:spLocks noGrp="1"/>
          </p:cNvSpPr>
          <p:nvPr>
            <p:ph sz="quarter" idx="10"/>
          </p:nvPr>
        </p:nvSpPr>
        <p:spPr>
          <a:xfrm>
            <a:off x="717550" y="1504950"/>
            <a:ext cx="2995613" cy="546753"/>
          </a:xfrm>
        </p:spPr>
        <p:txBody>
          <a:bodyPr/>
          <a:lstStyle/>
          <a:p>
            <a:pPr lvl="0"/>
            <a:r>
              <a:rPr lang="en-US" dirty="0"/>
              <a:t>Click to edit Master</a:t>
            </a:r>
          </a:p>
        </p:txBody>
      </p:sp>
      <p:sp>
        <p:nvSpPr>
          <p:cNvPr id="6" name="Content Placeholder 5">
            <a:extLst>
              <a:ext uri="{FF2B5EF4-FFF2-40B4-BE49-F238E27FC236}">
                <a16:creationId xmlns:a16="http://schemas.microsoft.com/office/drawing/2014/main" id="{D3159192-8BAD-4185-822C-659DCA90A79C}"/>
              </a:ext>
            </a:extLst>
          </p:cNvPr>
          <p:cNvSpPr>
            <a:spLocks noGrp="1"/>
          </p:cNvSpPr>
          <p:nvPr>
            <p:ph sz="quarter" idx="11"/>
          </p:nvPr>
        </p:nvSpPr>
        <p:spPr>
          <a:xfrm>
            <a:off x="717550" y="2517775"/>
            <a:ext cx="2827338" cy="546753"/>
          </a:xfrm>
        </p:spPr>
        <p:txBody>
          <a:bodyPr/>
          <a:lstStyle/>
          <a:p>
            <a:pPr lvl="0"/>
            <a:r>
              <a:rPr lang="en-US" dirty="0"/>
              <a:t>Click to edit Master</a:t>
            </a:r>
          </a:p>
        </p:txBody>
      </p:sp>
      <p:sp>
        <p:nvSpPr>
          <p:cNvPr id="8" name="Content Placeholder 7">
            <a:extLst>
              <a:ext uri="{FF2B5EF4-FFF2-40B4-BE49-F238E27FC236}">
                <a16:creationId xmlns:a16="http://schemas.microsoft.com/office/drawing/2014/main" id="{7EDBC9A6-8433-421A-BA55-58C1EE6D0864}"/>
              </a:ext>
            </a:extLst>
          </p:cNvPr>
          <p:cNvSpPr>
            <a:spLocks noGrp="1"/>
          </p:cNvSpPr>
          <p:nvPr>
            <p:ph sz="quarter" idx="12"/>
          </p:nvPr>
        </p:nvSpPr>
        <p:spPr>
          <a:xfrm>
            <a:off x="871538" y="3629025"/>
            <a:ext cx="2349500" cy="546753"/>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F1EF9E68-9212-4F08-BCB7-8B2A7F68EC97}"/>
              </a:ext>
            </a:extLst>
          </p:cNvPr>
          <p:cNvSpPr>
            <a:spLocks noGrp="1"/>
          </p:cNvSpPr>
          <p:nvPr>
            <p:ph sz="quarter" idx="13"/>
          </p:nvPr>
        </p:nvSpPr>
        <p:spPr>
          <a:xfrm>
            <a:off x="8088313" y="1504950"/>
            <a:ext cx="2420937" cy="546753"/>
          </a:xfrm>
        </p:spPr>
        <p:txBody>
          <a:bodyPr/>
          <a:lstStyle/>
          <a:p>
            <a:pPr lvl="0"/>
            <a:r>
              <a:rPr lang="en-US" dirty="0"/>
              <a:t>Click to edit</a:t>
            </a:r>
          </a:p>
        </p:txBody>
      </p:sp>
      <p:sp>
        <p:nvSpPr>
          <p:cNvPr id="14" name="Content Placeholder 13">
            <a:extLst>
              <a:ext uri="{FF2B5EF4-FFF2-40B4-BE49-F238E27FC236}">
                <a16:creationId xmlns:a16="http://schemas.microsoft.com/office/drawing/2014/main" id="{03EDE48D-548E-4B6C-AA90-11C11FB702AA}"/>
              </a:ext>
            </a:extLst>
          </p:cNvPr>
          <p:cNvSpPr>
            <a:spLocks noGrp="1"/>
          </p:cNvSpPr>
          <p:nvPr>
            <p:ph sz="quarter" idx="14"/>
          </p:nvPr>
        </p:nvSpPr>
        <p:spPr>
          <a:xfrm>
            <a:off x="8088313" y="2517775"/>
            <a:ext cx="2827337" cy="546753"/>
          </a:xfrm>
        </p:spPr>
        <p:txBody>
          <a:bodyPr/>
          <a:lstStyle/>
          <a:p>
            <a:pPr lvl="0"/>
            <a:r>
              <a:rPr lang="en-US" dirty="0"/>
              <a:t>Click to edit Master</a:t>
            </a:r>
          </a:p>
        </p:txBody>
      </p:sp>
      <p:sp>
        <p:nvSpPr>
          <p:cNvPr id="16" name="Content Placeholder 15">
            <a:extLst>
              <a:ext uri="{FF2B5EF4-FFF2-40B4-BE49-F238E27FC236}">
                <a16:creationId xmlns:a16="http://schemas.microsoft.com/office/drawing/2014/main" id="{2FC020E2-9471-469B-B3B2-892125F61C01}"/>
              </a:ext>
            </a:extLst>
          </p:cNvPr>
          <p:cNvSpPr>
            <a:spLocks noGrp="1"/>
          </p:cNvSpPr>
          <p:nvPr>
            <p:ph sz="quarter" idx="15"/>
          </p:nvPr>
        </p:nvSpPr>
        <p:spPr>
          <a:xfrm>
            <a:off x="7920038" y="3629025"/>
            <a:ext cx="2827337" cy="546753"/>
          </a:xfrm>
        </p:spPr>
        <p:txBody>
          <a:bodyPr/>
          <a:lstStyle/>
          <a:p>
            <a:pPr lvl="0"/>
            <a:r>
              <a:rPr lang="en-US" dirty="0"/>
              <a:t>Click to edit Master</a:t>
            </a:r>
          </a:p>
        </p:txBody>
      </p:sp>
      <p:sp>
        <p:nvSpPr>
          <p:cNvPr id="17" name="Rectangle 16">
            <a:extLst>
              <a:ext uri="{FF2B5EF4-FFF2-40B4-BE49-F238E27FC236}">
                <a16:creationId xmlns:a16="http://schemas.microsoft.com/office/drawing/2014/main" id="{12AA7592-29A3-430F-8C49-CF3A1A66346A}"/>
              </a:ext>
            </a:extLst>
          </p:cNvPr>
          <p:cNvSpPr/>
          <p:nvPr userDrawn="1"/>
        </p:nvSpPr>
        <p:spPr bwMode="auto">
          <a:xfrm>
            <a:off x="8059479" y="0"/>
            <a:ext cx="413252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69289021"/>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7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Content Placeholder 3">
            <a:extLst>
              <a:ext uri="{FF2B5EF4-FFF2-40B4-BE49-F238E27FC236}">
                <a16:creationId xmlns:a16="http://schemas.microsoft.com/office/drawing/2014/main" id="{69A978E9-A6F9-4B6B-9442-3493A3AC44FA}"/>
              </a:ext>
            </a:extLst>
          </p:cNvPr>
          <p:cNvSpPr>
            <a:spLocks noGrp="1"/>
          </p:cNvSpPr>
          <p:nvPr>
            <p:ph sz="quarter" idx="10"/>
          </p:nvPr>
        </p:nvSpPr>
        <p:spPr>
          <a:xfrm>
            <a:off x="801688" y="1744663"/>
            <a:ext cx="2195512" cy="546753"/>
          </a:xfrm>
        </p:spPr>
        <p:txBody>
          <a:bodyPr/>
          <a:lstStyle/>
          <a:p>
            <a:pPr lvl="0"/>
            <a:r>
              <a:rPr lang="en-US" dirty="0"/>
              <a:t>Click to edit</a:t>
            </a:r>
          </a:p>
        </p:txBody>
      </p:sp>
      <p:sp>
        <p:nvSpPr>
          <p:cNvPr id="6" name="Content Placeholder 5">
            <a:extLst>
              <a:ext uri="{FF2B5EF4-FFF2-40B4-BE49-F238E27FC236}">
                <a16:creationId xmlns:a16="http://schemas.microsoft.com/office/drawing/2014/main" id="{6C69680E-CE9B-432C-B8D3-835D4090AB35}"/>
              </a:ext>
            </a:extLst>
          </p:cNvPr>
          <p:cNvSpPr>
            <a:spLocks noGrp="1"/>
          </p:cNvSpPr>
          <p:nvPr>
            <p:ph sz="quarter" idx="11"/>
          </p:nvPr>
        </p:nvSpPr>
        <p:spPr>
          <a:xfrm>
            <a:off x="455613" y="2925763"/>
            <a:ext cx="2652712" cy="546753"/>
          </a:xfrm>
        </p:spPr>
        <p:txBody>
          <a:bodyPr/>
          <a:lstStyle/>
          <a:p>
            <a:pPr lvl="0"/>
            <a:r>
              <a:rPr lang="en-US" dirty="0"/>
              <a:t>Click to edit</a:t>
            </a:r>
          </a:p>
        </p:txBody>
      </p:sp>
      <p:sp>
        <p:nvSpPr>
          <p:cNvPr id="8" name="Content Placeholder 7">
            <a:extLst>
              <a:ext uri="{FF2B5EF4-FFF2-40B4-BE49-F238E27FC236}">
                <a16:creationId xmlns:a16="http://schemas.microsoft.com/office/drawing/2014/main" id="{6AF4CB40-CB4F-4A85-B6BF-9561596443F7}"/>
              </a:ext>
            </a:extLst>
          </p:cNvPr>
          <p:cNvSpPr>
            <a:spLocks noGrp="1"/>
          </p:cNvSpPr>
          <p:nvPr>
            <p:ph sz="quarter" idx="12"/>
          </p:nvPr>
        </p:nvSpPr>
        <p:spPr>
          <a:xfrm>
            <a:off x="455613" y="4022725"/>
            <a:ext cx="2892425" cy="546753"/>
          </a:xfrm>
        </p:spPr>
        <p:txBody>
          <a:bodyPr/>
          <a:lstStyle/>
          <a:p>
            <a:pPr lvl="0"/>
            <a:r>
              <a:rPr lang="en-US" dirty="0"/>
              <a:t>Click to edit Master</a:t>
            </a:r>
          </a:p>
        </p:txBody>
      </p:sp>
      <p:sp>
        <p:nvSpPr>
          <p:cNvPr id="10" name="Content Placeholder 9">
            <a:extLst>
              <a:ext uri="{FF2B5EF4-FFF2-40B4-BE49-F238E27FC236}">
                <a16:creationId xmlns:a16="http://schemas.microsoft.com/office/drawing/2014/main" id="{797A5C51-0D22-4C73-9030-F77653762DF6}"/>
              </a:ext>
            </a:extLst>
          </p:cNvPr>
          <p:cNvSpPr>
            <a:spLocks noGrp="1"/>
          </p:cNvSpPr>
          <p:nvPr>
            <p:ph sz="quarter" idx="13"/>
          </p:nvPr>
        </p:nvSpPr>
        <p:spPr>
          <a:xfrm>
            <a:off x="8863013" y="1744663"/>
            <a:ext cx="2527300" cy="546753"/>
          </a:xfrm>
        </p:spPr>
        <p:txBody>
          <a:bodyPr/>
          <a:lstStyle/>
          <a:p>
            <a:pPr lvl="0"/>
            <a:r>
              <a:rPr lang="en-US" dirty="0"/>
              <a:t>Click to edit</a:t>
            </a:r>
          </a:p>
        </p:txBody>
      </p:sp>
      <p:sp>
        <p:nvSpPr>
          <p:cNvPr id="12" name="Content Placeholder 11">
            <a:extLst>
              <a:ext uri="{FF2B5EF4-FFF2-40B4-BE49-F238E27FC236}">
                <a16:creationId xmlns:a16="http://schemas.microsoft.com/office/drawing/2014/main" id="{BAD42A17-0BF0-4549-B976-17245F9DEC8B}"/>
              </a:ext>
            </a:extLst>
          </p:cNvPr>
          <p:cNvSpPr>
            <a:spLocks noGrp="1"/>
          </p:cNvSpPr>
          <p:nvPr>
            <p:ph sz="quarter" idx="14"/>
          </p:nvPr>
        </p:nvSpPr>
        <p:spPr>
          <a:xfrm>
            <a:off x="8721725" y="2574925"/>
            <a:ext cx="2279650" cy="546753"/>
          </a:xfrm>
        </p:spPr>
        <p:txBody>
          <a:bodyPr/>
          <a:lstStyle/>
          <a:p>
            <a:pPr lvl="0"/>
            <a:r>
              <a:rPr lang="en-US" dirty="0"/>
              <a:t>Click to edit</a:t>
            </a:r>
          </a:p>
        </p:txBody>
      </p:sp>
      <p:sp>
        <p:nvSpPr>
          <p:cNvPr id="14" name="Content Placeholder 13">
            <a:extLst>
              <a:ext uri="{FF2B5EF4-FFF2-40B4-BE49-F238E27FC236}">
                <a16:creationId xmlns:a16="http://schemas.microsoft.com/office/drawing/2014/main" id="{5E538FE6-C92C-4420-9CED-5CC89A62E68A}"/>
              </a:ext>
            </a:extLst>
          </p:cNvPr>
          <p:cNvSpPr>
            <a:spLocks noGrp="1"/>
          </p:cNvSpPr>
          <p:nvPr>
            <p:ph sz="quarter" idx="15"/>
          </p:nvPr>
        </p:nvSpPr>
        <p:spPr>
          <a:xfrm>
            <a:off x="8863013" y="3756025"/>
            <a:ext cx="2279650" cy="546753"/>
          </a:xfrm>
        </p:spPr>
        <p:txBody>
          <a:bodyPr/>
          <a:lstStyle/>
          <a:p>
            <a:pPr lvl="0"/>
            <a:r>
              <a:rPr lang="en-US" dirty="0"/>
              <a:t>Click to edit</a:t>
            </a:r>
          </a:p>
        </p:txBody>
      </p:sp>
      <p:sp>
        <p:nvSpPr>
          <p:cNvPr id="15" name="Rectangle 14">
            <a:extLst>
              <a:ext uri="{FF2B5EF4-FFF2-40B4-BE49-F238E27FC236}">
                <a16:creationId xmlns:a16="http://schemas.microsoft.com/office/drawing/2014/main" id="{6B258ED9-45C6-4EA1-B04A-368C54E3963C}"/>
              </a:ext>
            </a:extLst>
          </p:cNvPr>
          <p:cNvSpPr/>
          <p:nvPr userDrawn="1"/>
        </p:nvSpPr>
        <p:spPr bwMode="auto">
          <a:xfrm>
            <a:off x="8059479" y="0"/>
            <a:ext cx="413252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965489383"/>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6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Content Placeholder 3">
            <a:extLst>
              <a:ext uri="{FF2B5EF4-FFF2-40B4-BE49-F238E27FC236}">
                <a16:creationId xmlns:a16="http://schemas.microsoft.com/office/drawing/2014/main" id="{598DF425-6781-4B50-9186-4DFC00C015C6}"/>
              </a:ext>
            </a:extLst>
          </p:cNvPr>
          <p:cNvSpPr>
            <a:spLocks noGrp="1"/>
          </p:cNvSpPr>
          <p:nvPr>
            <p:ph sz="quarter" idx="10"/>
          </p:nvPr>
        </p:nvSpPr>
        <p:spPr>
          <a:xfrm>
            <a:off x="638175" y="1712913"/>
            <a:ext cx="2366963" cy="546753"/>
          </a:xfrm>
        </p:spPr>
        <p:txBody>
          <a:bodyPr/>
          <a:lstStyle/>
          <a:p>
            <a:pPr lvl="0"/>
            <a:r>
              <a:rPr lang="en-US" dirty="0"/>
              <a:t>Click to edit</a:t>
            </a:r>
          </a:p>
        </p:txBody>
      </p:sp>
      <p:sp>
        <p:nvSpPr>
          <p:cNvPr id="6" name="Content Placeholder 5">
            <a:extLst>
              <a:ext uri="{FF2B5EF4-FFF2-40B4-BE49-F238E27FC236}">
                <a16:creationId xmlns:a16="http://schemas.microsoft.com/office/drawing/2014/main" id="{44EF6AAB-EF6C-4131-AE22-681C11D47F17}"/>
              </a:ext>
            </a:extLst>
          </p:cNvPr>
          <p:cNvSpPr>
            <a:spLocks noGrp="1"/>
          </p:cNvSpPr>
          <p:nvPr>
            <p:ph sz="quarter" idx="11"/>
          </p:nvPr>
        </p:nvSpPr>
        <p:spPr>
          <a:xfrm>
            <a:off x="638175" y="3135313"/>
            <a:ext cx="1800225" cy="546753"/>
          </a:xfrm>
        </p:spPr>
        <p:txBody>
          <a:bodyPr/>
          <a:lstStyle/>
          <a:p>
            <a:pPr lvl="0"/>
            <a:r>
              <a:rPr lang="en-US" dirty="0"/>
              <a:t>Click to edit</a:t>
            </a:r>
          </a:p>
        </p:txBody>
      </p:sp>
      <p:sp>
        <p:nvSpPr>
          <p:cNvPr id="8" name="Content Placeholder 7">
            <a:extLst>
              <a:ext uri="{FF2B5EF4-FFF2-40B4-BE49-F238E27FC236}">
                <a16:creationId xmlns:a16="http://schemas.microsoft.com/office/drawing/2014/main" id="{B201AA9F-8B1E-491A-8A34-579648A8FACB}"/>
              </a:ext>
            </a:extLst>
          </p:cNvPr>
          <p:cNvSpPr>
            <a:spLocks noGrp="1"/>
          </p:cNvSpPr>
          <p:nvPr>
            <p:ph sz="quarter" idx="12"/>
          </p:nvPr>
        </p:nvSpPr>
        <p:spPr>
          <a:xfrm>
            <a:off x="7373938" y="1712913"/>
            <a:ext cx="2366962" cy="546753"/>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5087E887-1945-4719-977E-B84FA9E8AF8C}"/>
              </a:ext>
            </a:extLst>
          </p:cNvPr>
          <p:cNvSpPr>
            <a:spLocks noGrp="1"/>
          </p:cNvSpPr>
          <p:nvPr>
            <p:ph sz="quarter" idx="13"/>
          </p:nvPr>
        </p:nvSpPr>
        <p:spPr>
          <a:xfrm>
            <a:off x="7735888" y="3681413"/>
            <a:ext cx="2627312" cy="546753"/>
          </a:xfrm>
        </p:spPr>
        <p:txBody>
          <a:bodyPr/>
          <a:lstStyle/>
          <a:p>
            <a:pPr lvl="0"/>
            <a:r>
              <a:rPr lang="en-US" dirty="0"/>
              <a:t>Click to edit</a:t>
            </a:r>
          </a:p>
        </p:txBody>
      </p:sp>
      <p:sp>
        <p:nvSpPr>
          <p:cNvPr id="12" name="Content Placeholder 11">
            <a:extLst>
              <a:ext uri="{FF2B5EF4-FFF2-40B4-BE49-F238E27FC236}">
                <a16:creationId xmlns:a16="http://schemas.microsoft.com/office/drawing/2014/main" id="{9F427F4E-A0F6-4F13-A598-63CC28A2B576}"/>
              </a:ext>
            </a:extLst>
          </p:cNvPr>
          <p:cNvSpPr>
            <a:spLocks noGrp="1"/>
          </p:cNvSpPr>
          <p:nvPr>
            <p:ph sz="quarter" idx="14"/>
          </p:nvPr>
        </p:nvSpPr>
        <p:spPr>
          <a:xfrm>
            <a:off x="7931944" y="5964195"/>
            <a:ext cx="2235200" cy="546753"/>
          </a:xfrm>
        </p:spPr>
        <p:txBody>
          <a:bodyPr/>
          <a:lstStyle/>
          <a:p>
            <a:pPr lvl="0"/>
            <a:r>
              <a:rPr lang="en-US" dirty="0"/>
              <a:t>Click to edit</a:t>
            </a:r>
          </a:p>
        </p:txBody>
      </p:sp>
      <p:sp>
        <p:nvSpPr>
          <p:cNvPr id="13" name="Rectangle 12">
            <a:extLst>
              <a:ext uri="{FF2B5EF4-FFF2-40B4-BE49-F238E27FC236}">
                <a16:creationId xmlns:a16="http://schemas.microsoft.com/office/drawing/2014/main" id="{E3A92670-2CF5-4727-9C33-03AFCB2C1BE1}"/>
              </a:ext>
            </a:extLst>
          </p:cNvPr>
          <p:cNvSpPr/>
          <p:nvPr userDrawn="1"/>
        </p:nvSpPr>
        <p:spPr bwMode="auto">
          <a:xfrm>
            <a:off x="8059479" y="0"/>
            <a:ext cx="413252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8538234"/>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5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Content Placeholder 3">
            <a:extLst>
              <a:ext uri="{FF2B5EF4-FFF2-40B4-BE49-F238E27FC236}">
                <a16:creationId xmlns:a16="http://schemas.microsoft.com/office/drawing/2014/main" id="{6A48771B-A5CA-4C21-8328-D890A0465B4F}"/>
              </a:ext>
            </a:extLst>
          </p:cNvPr>
          <p:cNvSpPr>
            <a:spLocks noGrp="1"/>
          </p:cNvSpPr>
          <p:nvPr>
            <p:ph sz="quarter" idx="10"/>
          </p:nvPr>
        </p:nvSpPr>
        <p:spPr>
          <a:xfrm>
            <a:off x="1012825" y="1814513"/>
            <a:ext cx="2687638" cy="546753"/>
          </a:xfrm>
        </p:spPr>
        <p:txBody>
          <a:bodyPr/>
          <a:lstStyle/>
          <a:p>
            <a:pPr lvl="0"/>
            <a:r>
              <a:rPr lang="en-US" dirty="0"/>
              <a:t>Click to edit Master</a:t>
            </a:r>
          </a:p>
        </p:txBody>
      </p:sp>
      <p:sp>
        <p:nvSpPr>
          <p:cNvPr id="6" name="Content Placeholder 5">
            <a:extLst>
              <a:ext uri="{FF2B5EF4-FFF2-40B4-BE49-F238E27FC236}">
                <a16:creationId xmlns:a16="http://schemas.microsoft.com/office/drawing/2014/main" id="{AC85C027-5663-4E49-80AD-9F5EAA0F7980}"/>
              </a:ext>
            </a:extLst>
          </p:cNvPr>
          <p:cNvSpPr>
            <a:spLocks noGrp="1"/>
          </p:cNvSpPr>
          <p:nvPr>
            <p:ph sz="quarter" idx="11" hasCustomPrompt="1"/>
          </p:nvPr>
        </p:nvSpPr>
        <p:spPr>
          <a:xfrm>
            <a:off x="787400" y="3009900"/>
            <a:ext cx="2546350" cy="546753"/>
          </a:xfrm>
        </p:spPr>
        <p:txBody>
          <a:bodyPr/>
          <a:lstStyle/>
          <a:p>
            <a:pPr lvl="0"/>
            <a:r>
              <a:rPr lang="en-US" dirty="0"/>
              <a:t>Click to edit Fifth</a:t>
            </a:r>
          </a:p>
        </p:txBody>
      </p:sp>
      <p:sp>
        <p:nvSpPr>
          <p:cNvPr id="8" name="Content Placeholder 7">
            <a:extLst>
              <a:ext uri="{FF2B5EF4-FFF2-40B4-BE49-F238E27FC236}">
                <a16:creationId xmlns:a16="http://schemas.microsoft.com/office/drawing/2014/main" id="{6412E8A4-2025-490C-A734-77DE2794BEFA}"/>
              </a:ext>
            </a:extLst>
          </p:cNvPr>
          <p:cNvSpPr>
            <a:spLocks noGrp="1"/>
          </p:cNvSpPr>
          <p:nvPr>
            <p:ph sz="quarter" idx="12"/>
          </p:nvPr>
        </p:nvSpPr>
        <p:spPr>
          <a:xfrm>
            <a:off x="7778750" y="1814513"/>
            <a:ext cx="2519363" cy="546753"/>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4FA138FC-79F9-4C0E-A6C2-7E8FA7D5DD2F}"/>
              </a:ext>
            </a:extLst>
          </p:cNvPr>
          <p:cNvSpPr>
            <a:spLocks noGrp="1"/>
          </p:cNvSpPr>
          <p:nvPr>
            <p:ph sz="quarter" idx="13"/>
          </p:nvPr>
        </p:nvSpPr>
        <p:spPr>
          <a:xfrm>
            <a:off x="7624763" y="2757488"/>
            <a:ext cx="3052762" cy="546753"/>
          </a:xfrm>
        </p:spPr>
        <p:txBody>
          <a:bodyPr/>
          <a:lstStyle/>
          <a:p>
            <a:pPr lvl="0"/>
            <a:r>
              <a:rPr lang="en-US" dirty="0"/>
              <a:t>Click to edit Master</a:t>
            </a:r>
          </a:p>
        </p:txBody>
      </p:sp>
      <p:sp>
        <p:nvSpPr>
          <p:cNvPr id="12" name="Content Placeholder 11">
            <a:extLst>
              <a:ext uri="{FF2B5EF4-FFF2-40B4-BE49-F238E27FC236}">
                <a16:creationId xmlns:a16="http://schemas.microsoft.com/office/drawing/2014/main" id="{6205D812-A72F-4E16-B918-8234D0241FCD}"/>
              </a:ext>
            </a:extLst>
          </p:cNvPr>
          <p:cNvSpPr>
            <a:spLocks noGrp="1"/>
          </p:cNvSpPr>
          <p:nvPr>
            <p:ph sz="quarter" idx="14"/>
          </p:nvPr>
        </p:nvSpPr>
        <p:spPr>
          <a:xfrm>
            <a:off x="7624763" y="3811588"/>
            <a:ext cx="2546350" cy="546753"/>
          </a:xfrm>
        </p:spPr>
        <p:txBody>
          <a:bodyPr/>
          <a:lstStyle/>
          <a:p>
            <a:pPr lvl="0"/>
            <a:r>
              <a:rPr lang="en-US" dirty="0"/>
              <a:t>Click to edit</a:t>
            </a:r>
          </a:p>
        </p:txBody>
      </p:sp>
      <p:sp>
        <p:nvSpPr>
          <p:cNvPr id="13" name="Rectangle 12">
            <a:extLst>
              <a:ext uri="{FF2B5EF4-FFF2-40B4-BE49-F238E27FC236}">
                <a16:creationId xmlns:a16="http://schemas.microsoft.com/office/drawing/2014/main" id="{63258D12-4F66-450B-A08A-BF732FC10FC5}"/>
              </a:ext>
            </a:extLst>
          </p:cNvPr>
          <p:cNvSpPr/>
          <p:nvPr userDrawn="1"/>
        </p:nvSpPr>
        <p:spPr bwMode="auto">
          <a:xfrm>
            <a:off x="8059479" y="0"/>
            <a:ext cx="413252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72437187"/>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4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Content Placeholder 3">
            <a:extLst>
              <a:ext uri="{FF2B5EF4-FFF2-40B4-BE49-F238E27FC236}">
                <a16:creationId xmlns:a16="http://schemas.microsoft.com/office/drawing/2014/main" id="{6B7BABBD-B24F-414B-888D-1FC9BB817541}"/>
              </a:ext>
            </a:extLst>
          </p:cNvPr>
          <p:cNvSpPr>
            <a:spLocks noGrp="1"/>
          </p:cNvSpPr>
          <p:nvPr>
            <p:ph sz="quarter" idx="10"/>
          </p:nvPr>
        </p:nvSpPr>
        <p:spPr>
          <a:xfrm>
            <a:off x="455613" y="1490663"/>
            <a:ext cx="2582862" cy="546753"/>
          </a:xfrm>
        </p:spPr>
        <p:txBody>
          <a:bodyPr/>
          <a:lstStyle/>
          <a:p>
            <a:pPr lvl="0"/>
            <a:r>
              <a:rPr lang="en-US" dirty="0"/>
              <a:t>Click to edit</a:t>
            </a:r>
          </a:p>
        </p:txBody>
      </p:sp>
      <p:sp>
        <p:nvSpPr>
          <p:cNvPr id="6" name="Content Placeholder 5">
            <a:extLst>
              <a:ext uri="{FF2B5EF4-FFF2-40B4-BE49-F238E27FC236}">
                <a16:creationId xmlns:a16="http://schemas.microsoft.com/office/drawing/2014/main" id="{99C6653E-F3FF-4078-BB95-5D3675ED2BEF}"/>
              </a:ext>
            </a:extLst>
          </p:cNvPr>
          <p:cNvSpPr>
            <a:spLocks noGrp="1"/>
          </p:cNvSpPr>
          <p:nvPr>
            <p:ph sz="quarter" idx="11"/>
          </p:nvPr>
        </p:nvSpPr>
        <p:spPr>
          <a:xfrm>
            <a:off x="455613" y="2841625"/>
            <a:ext cx="2217737" cy="546753"/>
          </a:xfrm>
        </p:spPr>
        <p:txBody>
          <a:bodyPr/>
          <a:lstStyle/>
          <a:p>
            <a:pPr lvl="0"/>
            <a:r>
              <a:rPr lang="en-US" dirty="0"/>
              <a:t>Click to edit</a:t>
            </a:r>
          </a:p>
        </p:txBody>
      </p:sp>
      <p:sp>
        <p:nvSpPr>
          <p:cNvPr id="8" name="Content Placeholder 7">
            <a:extLst>
              <a:ext uri="{FF2B5EF4-FFF2-40B4-BE49-F238E27FC236}">
                <a16:creationId xmlns:a16="http://schemas.microsoft.com/office/drawing/2014/main" id="{BFB4D5E4-8CF3-4C6D-B476-2D91B9110E1B}"/>
              </a:ext>
            </a:extLst>
          </p:cNvPr>
          <p:cNvSpPr>
            <a:spLocks noGrp="1"/>
          </p:cNvSpPr>
          <p:nvPr>
            <p:ph sz="quarter" idx="12"/>
          </p:nvPr>
        </p:nvSpPr>
        <p:spPr>
          <a:xfrm>
            <a:off x="455613" y="4487863"/>
            <a:ext cx="2217737" cy="546753"/>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81AD393F-A130-4B50-A0F8-57B41AF358A4}"/>
              </a:ext>
            </a:extLst>
          </p:cNvPr>
          <p:cNvSpPr>
            <a:spLocks noGrp="1"/>
          </p:cNvSpPr>
          <p:nvPr>
            <p:ph sz="quarter" idx="13"/>
          </p:nvPr>
        </p:nvSpPr>
        <p:spPr>
          <a:xfrm>
            <a:off x="7399338" y="1490663"/>
            <a:ext cx="2582862" cy="546753"/>
          </a:xfrm>
        </p:spPr>
        <p:txBody>
          <a:bodyPr/>
          <a:lstStyle/>
          <a:p>
            <a:pPr lvl="0"/>
            <a:r>
              <a:rPr lang="en-US" dirty="0"/>
              <a:t>Click to edit</a:t>
            </a:r>
          </a:p>
        </p:txBody>
      </p:sp>
      <p:sp>
        <p:nvSpPr>
          <p:cNvPr id="12" name="Content Placeholder 11">
            <a:extLst>
              <a:ext uri="{FF2B5EF4-FFF2-40B4-BE49-F238E27FC236}">
                <a16:creationId xmlns:a16="http://schemas.microsoft.com/office/drawing/2014/main" id="{66E50FDE-2412-4ED5-8612-6D58D6959560}"/>
              </a:ext>
            </a:extLst>
          </p:cNvPr>
          <p:cNvSpPr>
            <a:spLocks noGrp="1"/>
          </p:cNvSpPr>
          <p:nvPr>
            <p:ph sz="quarter" idx="14"/>
          </p:nvPr>
        </p:nvSpPr>
        <p:spPr>
          <a:xfrm>
            <a:off x="7315200" y="2589213"/>
            <a:ext cx="3263900" cy="590085"/>
          </a:xfrm>
        </p:spPr>
        <p:txBody>
          <a:bodyPr/>
          <a:lstStyle/>
          <a:p>
            <a:pPr lvl="0"/>
            <a:r>
              <a:rPr lang="en-US" dirty="0"/>
              <a:t>Click to edit Master</a:t>
            </a:r>
          </a:p>
        </p:txBody>
      </p:sp>
      <p:sp>
        <p:nvSpPr>
          <p:cNvPr id="14" name="Content Placeholder 13">
            <a:extLst>
              <a:ext uri="{FF2B5EF4-FFF2-40B4-BE49-F238E27FC236}">
                <a16:creationId xmlns:a16="http://schemas.microsoft.com/office/drawing/2014/main" id="{275B1D95-E0AF-49AE-8226-CEBF4A22BC33}"/>
              </a:ext>
            </a:extLst>
          </p:cNvPr>
          <p:cNvSpPr>
            <a:spLocks noGrp="1"/>
          </p:cNvSpPr>
          <p:nvPr>
            <p:ph sz="quarter" idx="15"/>
          </p:nvPr>
        </p:nvSpPr>
        <p:spPr>
          <a:xfrm>
            <a:off x="7399338" y="3911600"/>
            <a:ext cx="3784600" cy="546753"/>
          </a:xfrm>
        </p:spPr>
        <p:txBody>
          <a:bodyPr/>
          <a:lstStyle/>
          <a:p>
            <a:pPr lvl="0"/>
            <a:r>
              <a:rPr lang="en-US" dirty="0"/>
              <a:t>Click to edit Master text</a:t>
            </a:r>
          </a:p>
        </p:txBody>
      </p:sp>
      <p:sp>
        <p:nvSpPr>
          <p:cNvPr id="15" name="Rectangle 14">
            <a:extLst>
              <a:ext uri="{FF2B5EF4-FFF2-40B4-BE49-F238E27FC236}">
                <a16:creationId xmlns:a16="http://schemas.microsoft.com/office/drawing/2014/main" id="{EE422257-A370-481A-8BB7-B17CE4EBB053}"/>
              </a:ext>
            </a:extLst>
          </p:cNvPr>
          <p:cNvSpPr/>
          <p:nvPr userDrawn="1"/>
        </p:nvSpPr>
        <p:spPr bwMode="auto">
          <a:xfrm>
            <a:off x="8059479" y="0"/>
            <a:ext cx="413252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674458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3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Content Placeholder 3">
            <a:extLst>
              <a:ext uri="{FF2B5EF4-FFF2-40B4-BE49-F238E27FC236}">
                <a16:creationId xmlns:a16="http://schemas.microsoft.com/office/drawing/2014/main" id="{2D31B9A6-70AC-4778-B958-679488A4F522}"/>
              </a:ext>
            </a:extLst>
          </p:cNvPr>
          <p:cNvSpPr>
            <a:spLocks noGrp="1"/>
          </p:cNvSpPr>
          <p:nvPr>
            <p:ph sz="quarter" idx="10"/>
          </p:nvPr>
        </p:nvSpPr>
        <p:spPr>
          <a:xfrm>
            <a:off x="717550" y="1687513"/>
            <a:ext cx="3629025" cy="546753"/>
          </a:xfrm>
        </p:spPr>
        <p:txBody>
          <a:bodyPr/>
          <a:lstStyle/>
          <a:p>
            <a:pPr lvl="0"/>
            <a:r>
              <a:rPr lang="en-US" dirty="0"/>
              <a:t>Click to edit Master text</a:t>
            </a:r>
          </a:p>
        </p:txBody>
      </p:sp>
      <p:sp>
        <p:nvSpPr>
          <p:cNvPr id="6" name="Content Placeholder 5">
            <a:extLst>
              <a:ext uri="{FF2B5EF4-FFF2-40B4-BE49-F238E27FC236}">
                <a16:creationId xmlns:a16="http://schemas.microsoft.com/office/drawing/2014/main" id="{0C1D0C1E-A7B7-48ED-83F3-D8352AEA1F48}"/>
              </a:ext>
            </a:extLst>
          </p:cNvPr>
          <p:cNvSpPr>
            <a:spLocks noGrp="1"/>
          </p:cNvSpPr>
          <p:nvPr>
            <p:ph sz="quarter" idx="11"/>
          </p:nvPr>
        </p:nvSpPr>
        <p:spPr>
          <a:xfrm>
            <a:off x="717550" y="3429000"/>
            <a:ext cx="3403600" cy="546753"/>
          </a:xfrm>
        </p:spPr>
        <p:txBody>
          <a:bodyPr/>
          <a:lstStyle/>
          <a:p>
            <a:pPr lvl="0"/>
            <a:r>
              <a:rPr lang="en-US" dirty="0"/>
              <a:t>Click to edit Master text</a:t>
            </a:r>
          </a:p>
        </p:txBody>
      </p:sp>
      <p:sp>
        <p:nvSpPr>
          <p:cNvPr id="8" name="Content Placeholder 7">
            <a:extLst>
              <a:ext uri="{FF2B5EF4-FFF2-40B4-BE49-F238E27FC236}">
                <a16:creationId xmlns:a16="http://schemas.microsoft.com/office/drawing/2014/main" id="{FD8DF46C-4D00-4310-8765-DD8976A37C38}"/>
              </a:ext>
            </a:extLst>
          </p:cNvPr>
          <p:cNvSpPr>
            <a:spLocks noGrp="1"/>
          </p:cNvSpPr>
          <p:nvPr>
            <p:ph sz="quarter" idx="12"/>
          </p:nvPr>
        </p:nvSpPr>
        <p:spPr>
          <a:xfrm>
            <a:off x="7624763" y="1687513"/>
            <a:ext cx="3333750" cy="546753"/>
          </a:xfrm>
        </p:spPr>
        <p:txBody>
          <a:bodyPr/>
          <a:lstStyle/>
          <a:p>
            <a:pPr lvl="0"/>
            <a:r>
              <a:rPr lang="en-US" dirty="0"/>
              <a:t>Click to edit Master text</a:t>
            </a:r>
          </a:p>
        </p:txBody>
      </p:sp>
      <p:sp>
        <p:nvSpPr>
          <p:cNvPr id="10" name="Content Placeholder 9">
            <a:extLst>
              <a:ext uri="{FF2B5EF4-FFF2-40B4-BE49-F238E27FC236}">
                <a16:creationId xmlns:a16="http://schemas.microsoft.com/office/drawing/2014/main" id="{53B80826-D425-4518-8C1D-C9A7F4657AEE}"/>
              </a:ext>
            </a:extLst>
          </p:cNvPr>
          <p:cNvSpPr>
            <a:spLocks noGrp="1"/>
          </p:cNvSpPr>
          <p:nvPr>
            <p:ph sz="quarter" idx="13"/>
          </p:nvPr>
        </p:nvSpPr>
        <p:spPr>
          <a:xfrm>
            <a:off x="7624763" y="2884488"/>
            <a:ext cx="3333750" cy="546753"/>
          </a:xfrm>
        </p:spPr>
        <p:txBody>
          <a:bodyPr/>
          <a:lstStyle/>
          <a:p>
            <a:pPr lvl="0"/>
            <a:r>
              <a:rPr lang="en-US" dirty="0"/>
              <a:t>Click to edit Master text</a:t>
            </a:r>
          </a:p>
        </p:txBody>
      </p:sp>
      <p:sp>
        <p:nvSpPr>
          <p:cNvPr id="12" name="Content Placeholder 11">
            <a:extLst>
              <a:ext uri="{FF2B5EF4-FFF2-40B4-BE49-F238E27FC236}">
                <a16:creationId xmlns:a16="http://schemas.microsoft.com/office/drawing/2014/main" id="{D8C5B66D-096C-404C-9956-D398563449D8}"/>
              </a:ext>
            </a:extLst>
          </p:cNvPr>
          <p:cNvSpPr>
            <a:spLocks noGrp="1"/>
          </p:cNvSpPr>
          <p:nvPr>
            <p:ph sz="quarter" idx="14"/>
          </p:nvPr>
        </p:nvSpPr>
        <p:spPr>
          <a:xfrm>
            <a:off x="7512050" y="4403725"/>
            <a:ext cx="3446463" cy="546753"/>
          </a:xfrm>
        </p:spPr>
        <p:txBody>
          <a:bodyPr/>
          <a:lstStyle/>
          <a:p>
            <a:pPr lvl="0"/>
            <a:r>
              <a:rPr lang="en-US" dirty="0"/>
              <a:t>Click to edit Master text s</a:t>
            </a:r>
          </a:p>
        </p:txBody>
      </p:sp>
      <p:sp>
        <p:nvSpPr>
          <p:cNvPr id="14" name="Content Placeholder 13">
            <a:extLst>
              <a:ext uri="{FF2B5EF4-FFF2-40B4-BE49-F238E27FC236}">
                <a16:creationId xmlns:a16="http://schemas.microsoft.com/office/drawing/2014/main" id="{534582E0-18C2-4848-8342-6F134D790D6E}"/>
              </a:ext>
            </a:extLst>
          </p:cNvPr>
          <p:cNvSpPr>
            <a:spLocks noGrp="1"/>
          </p:cNvSpPr>
          <p:nvPr>
            <p:ph sz="quarter" idx="15"/>
          </p:nvPr>
        </p:nvSpPr>
        <p:spPr>
          <a:xfrm>
            <a:off x="717550" y="4656138"/>
            <a:ext cx="3962400" cy="546753"/>
          </a:xfrm>
        </p:spPr>
        <p:txBody>
          <a:bodyPr/>
          <a:lstStyle/>
          <a:p>
            <a:pPr lvl="0"/>
            <a:r>
              <a:rPr lang="en-US" dirty="0"/>
              <a:t>Click to edit Master text</a:t>
            </a:r>
          </a:p>
        </p:txBody>
      </p:sp>
      <p:sp>
        <p:nvSpPr>
          <p:cNvPr id="15" name="Rectangle 14">
            <a:extLst>
              <a:ext uri="{FF2B5EF4-FFF2-40B4-BE49-F238E27FC236}">
                <a16:creationId xmlns:a16="http://schemas.microsoft.com/office/drawing/2014/main" id="{6C1F787D-034B-4F8D-9990-AF7BA7B7AF6F}"/>
              </a:ext>
            </a:extLst>
          </p:cNvPr>
          <p:cNvSpPr/>
          <p:nvPr userDrawn="1"/>
        </p:nvSpPr>
        <p:spPr bwMode="auto">
          <a:xfrm>
            <a:off x="8059479" y="0"/>
            <a:ext cx="413252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743201595"/>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2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
        <p:nvSpPr>
          <p:cNvPr id="4" name="Content Placeholder 3">
            <a:extLst>
              <a:ext uri="{FF2B5EF4-FFF2-40B4-BE49-F238E27FC236}">
                <a16:creationId xmlns:a16="http://schemas.microsoft.com/office/drawing/2014/main" id="{C964CD74-C5CF-43DC-8010-C0B6C82829AB}"/>
              </a:ext>
            </a:extLst>
          </p:cNvPr>
          <p:cNvSpPr>
            <a:spLocks noGrp="1"/>
          </p:cNvSpPr>
          <p:nvPr>
            <p:ph sz="quarter" idx="11"/>
          </p:nvPr>
        </p:nvSpPr>
        <p:spPr>
          <a:xfrm>
            <a:off x="609600" y="5514975"/>
            <a:ext cx="3860800" cy="546753"/>
          </a:xfrm>
        </p:spPr>
        <p:txBody>
          <a:bodyPr/>
          <a:lstStyle/>
          <a:p>
            <a:pPr lvl="0"/>
            <a:r>
              <a:rPr lang="en-US" dirty="0"/>
              <a:t>Click to edit Master text</a:t>
            </a:r>
          </a:p>
        </p:txBody>
      </p:sp>
    </p:spTree>
    <p:extLst>
      <p:ext uri="{BB962C8B-B14F-4D97-AF65-F5344CB8AC3E}">
        <p14:creationId xmlns:p14="http://schemas.microsoft.com/office/powerpoint/2010/main" val="1279366411"/>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230367576"/>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843631899"/>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dirty="0"/>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507455690"/>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496757683"/>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6EE39-35BD-4225-A565-0ACEFB454491}"/>
              </a:ext>
            </a:extLst>
          </p:cNvPr>
          <p:cNvSpPr>
            <a:spLocks noGrp="1"/>
          </p:cNvSpPr>
          <p:nvPr>
            <p:ph sz="quarter" idx="10"/>
          </p:nvPr>
        </p:nvSpPr>
        <p:spPr>
          <a:xfrm>
            <a:off x="763588" y="1924050"/>
            <a:ext cx="1843087" cy="908839"/>
          </a:xfrm>
        </p:spPr>
        <p:txBody>
          <a:bodyPr/>
          <a:lstStyle/>
          <a:p>
            <a:pPr lvl="0"/>
            <a:r>
              <a:rPr lang="en-US" dirty="0"/>
              <a:t>Click to edit Master text</a:t>
            </a:r>
          </a:p>
        </p:txBody>
      </p:sp>
      <p:sp>
        <p:nvSpPr>
          <p:cNvPr id="6" name="Content Placeholder 5">
            <a:extLst>
              <a:ext uri="{FF2B5EF4-FFF2-40B4-BE49-F238E27FC236}">
                <a16:creationId xmlns:a16="http://schemas.microsoft.com/office/drawing/2014/main" id="{6D1CF07D-5535-46B3-829D-6E2F6890AADA}"/>
              </a:ext>
            </a:extLst>
          </p:cNvPr>
          <p:cNvSpPr>
            <a:spLocks noGrp="1"/>
          </p:cNvSpPr>
          <p:nvPr>
            <p:ph sz="quarter" idx="11"/>
          </p:nvPr>
        </p:nvSpPr>
        <p:spPr>
          <a:xfrm>
            <a:off x="763588" y="3221038"/>
            <a:ext cx="1555750" cy="546753"/>
          </a:xfrm>
        </p:spPr>
        <p:txBody>
          <a:bodyPr/>
          <a:lstStyle/>
          <a:p>
            <a:pPr lvl="0"/>
            <a:r>
              <a:rPr lang="en-US" dirty="0"/>
              <a:t>Click to</a:t>
            </a:r>
          </a:p>
        </p:txBody>
      </p:sp>
      <p:sp>
        <p:nvSpPr>
          <p:cNvPr id="8" name="Content Placeholder 7">
            <a:extLst>
              <a:ext uri="{FF2B5EF4-FFF2-40B4-BE49-F238E27FC236}">
                <a16:creationId xmlns:a16="http://schemas.microsoft.com/office/drawing/2014/main" id="{F11C7FBA-455F-428A-8DB9-63B38F2E1BCF}"/>
              </a:ext>
            </a:extLst>
          </p:cNvPr>
          <p:cNvSpPr>
            <a:spLocks noGrp="1"/>
          </p:cNvSpPr>
          <p:nvPr>
            <p:ph sz="quarter" idx="12"/>
          </p:nvPr>
        </p:nvSpPr>
        <p:spPr>
          <a:xfrm>
            <a:off x="763588" y="4257675"/>
            <a:ext cx="2033587" cy="546753"/>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293F4530-C6ED-4B86-BB40-B94659A125D5}"/>
              </a:ext>
            </a:extLst>
          </p:cNvPr>
          <p:cNvSpPr>
            <a:spLocks noGrp="1"/>
          </p:cNvSpPr>
          <p:nvPr>
            <p:ph sz="quarter" idx="13"/>
          </p:nvPr>
        </p:nvSpPr>
        <p:spPr>
          <a:xfrm>
            <a:off x="4367213" y="1924050"/>
            <a:ext cx="2852737" cy="546753"/>
          </a:xfrm>
        </p:spPr>
        <p:txBody>
          <a:bodyPr/>
          <a:lstStyle/>
          <a:p>
            <a:pPr lvl="0"/>
            <a:r>
              <a:rPr lang="en-US" dirty="0"/>
              <a:t>Click to edit Master</a:t>
            </a:r>
          </a:p>
        </p:txBody>
      </p:sp>
      <p:sp>
        <p:nvSpPr>
          <p:cNvPr id="12" name="Content Placeholder 11">
            <a:extLst>
              <a:ext uri="{FF2B5EF4-FFF2-40B4-BE49-F238E27FC236}">
                <a16:creationId xmlns:a16="http://schemas.microsoft.com/office/drawing/2014/main" id="{550C3C7B-C74C-48BC-9E6B-891763B4E61F}"/>
              </a:ext>
            </a:extLst>
          </p:cNvPr>
          <p:cNvSpPr>
            <a:spLocks noGrp="1"/>
          </p:cNvSpPr>
          <p:nvPr>
            <p:ph sz="quarter" idx="14"/>
          </p:nvPr>
        </p:nvSpPr>
        <p:spPr>
          <a:xfrm>
            <a:off x="4367213" y="3001963"/>
            <a:ext cx="3343275" cy="546753"/>
          </a:xfrm>
        </p:spPr>
        <p:txBody>
          <a:bodyPr/>
          <a:lstStyle/>
          <a:p>
            <a:pPr lvl="0"/>
            <a:r>
              <a:rPr lang="en-US" dirty="0"/>
              <a:t>Click to edit Master text</a:t>
            </a:r>
          </a:p>
        </p:txBody>
      </p:sp>
      <p:sp>
        <p:nvSpPr>
          <p:cNvPr id="14" name="Content Placeholder 13">
            <a:extLst>
              <a:ext uri="{FF2B5EF4-FFF2-40B4-BE49-F238E27FC236}">
                <a16:creationId xmlns:a16="http://schemas.microsoft.com/office/drawing/2014/main" id="{11C5808A-9B42-4D54-99DF-E91FD71CCF52}"/>
              </a:ext>
            </a:extLst>
          </p:cNvPr>
          <p:cNvSpPr>
            <a:spLocks noGrp="1"/>
          </p:cNvSpPr>
          <p:nvPr>
            <p:ph sz="quarter" idx="15"/>
          </p:nvPr>
        </p:nvSpPr>
        <p:spPr>
          <a:xfrm>
            <a:off x="4367213" y="4257675"/>
            <a:ext cx="2852737" cy="546100"/>
          </a:xfrm>
        </p:spPr>
        <p:txBody>
          <a:bodyPr/>
          <a:lstStyle/>
          <a:p>
            <a:pPr lvl="0"/>
            <a:r>
              <a:rPr lang="en-US" dirty="0"/>
              <a:t>Click to edit Master</a:t>
            </a:r>
          </a:p>
        </p:txBody>
      </p:sp>
      <p:sp>
        <p:nvSpPr>
          <p:cNvPr id="16" name="Content Placeholder 15">
            <a:extLst>
              <a:ext uri="{FF2B5EF4-FFF2-40B4-BE49-F238E27FC236}">
                <a16:creationId xmlns:a16="http://schemas.microsoft.com/office/drawing/2014/main" id="{5E08B3E7-010A-4486-9E74-F9E7D4F37738}"/>
              </a:ext>
            </a:extLst>
          </p:cNvPr>
          <p:cNvSpPr>
            <a:spLocks noGrp="1"/>
          </p:cNvSpPr>
          <p:nvPr>
            <p:ph sz="quarter" idx="16"/>
          </p:nvPr>
        </p:nvSpPr>
        <p:spPr>
          <a:xfrm>
            <a:off x="655638" y="5254625"/>
            <a:ext cx="1951037" cy="546753"/>
          </a:xfrm>
        </p:spPr>
        <p:txBody>
          <a:bodyPr/>
          <a:lstStyle/>
          <a:p>
            <a:pPr lvl="0"/>
            <a:r>
              <a:rPr lang="en-US" dirty="0"/>
              <a:t>Click to edit</a:t>
            </a:r>
          </a:p>
        </p:txBody>
      </p:sp>
      <p:sp>
        <p:nvSpPr>
          <p:cNvPr id="18" name="Content Placeholder 17">
            <a:extLst>
              <a:ext uri="{FF2B5EF4-FFF2-40B4-BE49-F238E27FC236}">
                <a16:creationId xmlns:a16="http://schemas.microsoft.com/office/drawing/2014/main" id="{B82C4DC1-6E62-4D10-B397-EA237CEB86AB}"/>
              </a:ext>
            </a:extLst>
          </p:cNvPr>
          <p:cNvSpPr>
            <a:spLocks noGrp="1"/>
          </p:cNvSpPr>
          <p:nvPr>
            <p:ph sz="quarter" idx="17"/>
          </p:nvPr>
        </p:nvSpPr>
        <p:spPr>
          <a:xfrm>
            <a:off x="4367213" y="5254625"/>
            <a:ext cx="2852737" cy="546753"/>
          </a:xfrm>
        </p:spPr>
        <p:txBody>
          <a:bodyPr/>
          <a:lstStyle/>
          <a:p>
            <a:pPr lvl="0"/>
            <a:r>
              <a:rPr lang="en-US" dirty="0"/>
              <a:t>Click to edit Master</a:t>
            </a:r>
          </a:p>
        </p:txBody>
      </p:sp>
      <p:sp>
        <p:nvSpPr>
          <p:cNvPr id="19" name="Title 18">
            <a:extLst>
              <a:ext uri="{FF2B5EF4-FFF2-40B4-BE49-F238E27FC236}">
                <a16:creationId xmlns:a16="http://schemas.microsoft.com/office/drawing/2014/main" id="{865BB2E6-A59F-466F-912E-ED778E1E760C}"/>
              </a:ext>
            </a:extLst>
          </p:cNvPr>
          <p:cNvSpPr>
            <a:spLocks noGrp="1"/>
          </p:cNvSpPr>
          <p:nvPr>
            <p:ph type="title"/>
          </p:nvPr>
        </p:nvSpPr>
        <p:spPr/>
        <p:txBody>
          <a:bodyPr/>
          <a:lstStyle/>
          <a:p>
            <a:r>
              <a:rPr lang="en-US"/>
              <a:t>Click to edit Master title style</a:t>
            </a:r>
          </a:p>
        </p:txBody>
      </p:sp>
      <p:sp>
        <p:nvSpPr>
          <p:cNvPr id="3" name="Table Placeholder 2">
            <a:extLst>
              <a:ext uri="{FF2B5EF4-FFF2-40B4-BE49-F238E27FC236}">
                <a16:creationId xmlns:a16="http://schemas.microsoft.com/office/drawing/2014/main" id="{4365330B-398F-45E5-BFE1-6902664088EE}"/>
              </a:ext>
            </a:extLst>
          </p:cNvPr>
          <p:cNvSpPr>
            <a:spLocks noGrp="1"/>
          </p:cNvSpPr>
          <p:nvPr>
            <p:ph type="tbl" sz="quarter" idx="18"/>
          </p:nvPr>
        </p:nvSpPr>
        <p:spPr>
          <a:xfrm>
            <a:off x="8285163" y="2160588"/>
            <a:ext cx="3343275" cy="3094037"/>
          </a:xfrm>
        </p:spPr>
        <p:txBody>
          <a:bodyPr/>
          <a:lstStyle/>
          <a:p>
            <a:endParaRPr lang="en-US"/>
          </a:p>
        </p:txBody>
      </p:sp>
      <p:sp>
        <p:nvSpPr>
          <p:cNvPr id="7" name="Table Placeholder 6">
            <a:extLst>
              <a:ext uri="{FF2B5EF4-FFF2-40B4-BE49-F238E27FC236}">
                <a16:creationId xmlns:a16="http://schemas.microsoft.com/office/drawing/2014/main" id="{E56546A2-7CA4-46E1-B341-9FE399752FDB}"/>
              </a:ext>
            </a:extLst>
          </p:cNvPr>
          <p:cNvSpPr>
            <a:spLocks noGrp="1"/>
          </p:cNvSpPr>
          <p:nvPr>
            <p:ph type="tbl" sz="quarter" idx="19"/>
          </p:nvPr>
        </p:nvSpPr>
        <p:spPr>
          <a:xfrm>
            <a:off x="5597525" y="5430838"/>
            <a:ext cx="3382963" cy="1177925"/>
          </a:xfrm>
        </p:spPr>
        <p:txBody>
          <a:bodyPr/>
          <a:lstStyle/>
          <a:p>
            <a:endParaRPr lang="en-US"/>
          </a:p>
        </p:txBody>
      </p:sp>
    </p:spTree>
    <p:extLst>
      <p:ext uri="{BB962C8B-B14F-4D97-AF65-F5344CB8AC3E}">
        <p14:creationId xmlns:p14="http://schemas.microsoft.com/office/powerpoint/2010/main" val="3785973725"/>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8_Title">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6EE39-35BD-4225-A565-0ACEFB454491}"/>
              </a:ext>
            </a:extLst>
          </p:cNvPr>
          <p:cNvSpPr>
            <a:spLocks noGrp="1"/>
          </p:cNvSpPr>
          <p:nvPr>
            <p:ph sz="quarter" idx="10"/>
          </p:nvPr>
        </p:nvSpPr>
        <p:spPr>
          <a:xfrm>
            <a:off x="763588" y="1924050"/>
            <a:ext cx="1843087" cy="908839"/>
          </a:xfrm>
        </p:spPr>
        <p:txBody>
          <a:bodyPr/>
          <a:lstStyle/>
          <a:p>
            <a:pPr lvl="0"/>
            <a:r>
              <a:rPr lang="en-US" dirty="0"/>
              <a:t>Click to edit Master text</a:t>
            </a:r>
          </a:p>
        </p:txBody>
      </p:sp>
      <p:sp>
        <p:nvSpPr>
          <p:cNvPr id="6" name="Content Placeholder 5">
            <a:extLst>
              <a:ext uri="{FF2B5EF4-FFF2-40B4-BE49-F238E27FC236}">
                <a16:creationId xmlns:a16="http://schemas.microsoft.com/office/drawing/2014/main" id="{6D1CF07D-5535-46B3-829D-6E2F6890AADA}"/>
              </a:ext>
            </a:extLst>
          </p:cNvPr>
          <p:cNvSpPr>
            <a:spLocks noGrp="1"/>
          </p:cNvSpPr>
          <p:nvPr>
            <p:ph sz="quarter" idx="11"/>
          </p:nvPr>
        </p:nvSpPr>
        <p:spPr>
          <a:xfrm>
            <a:off x="763588" y="3221038"/>
            <a:ext cx="1555750" cy="546753"/>
          </a:xfrm>
        </p:spPr>
        <p:txBody>
          <a:bodyPr/>
          <a:lstStyle/>
          <a:p>
            <a:pPr lvl="0"/>
            <a:r>
              <a:rPr lang="en-US" dirty="0"/>
              <a:t>Click to</a:t>
            </a:r>
          </a:p>
        </p:txBody>
      </p:sp>
      <p:sp>
        <p:nvSpPr>
          <p:cNvPr id="8" name="Content Placeholder 7">
            <a:extLst>
              <a:ext uri="{FF2B5EF4-FFF2-40B4-BE49-F238E27FC236}">
                <a16:creationId xmlns:a16="http://schemas.microsoft.com/office/drawing/2014/main" id="{F11C7FBA-455F-428A-8DB9-63B38F2E1BCF}"/>
              </a:ext>
            </a:extLst>
          </p:cNvPr>
          <p:cNvSpPr>
            <a:spLocks noGrp="1"/>
          </p:cNvSpPr>
          <p:nvPr>
            <p:ph sz="quarter" idx="12"/>
          </p:nvPr>
        </p:nvSpPr>
        <p:spPr>
          <a:xfrm>
            <a:off x="763588" y="4257675"/>
            <a:ext cx="2033587" cy="546753"/>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293F4530-C6ED-4B86-BB40-B94659A125D5}"/>
              </a:ext>
            </a:extLst>
          </p:cNvPr>
          <p:cNvSpPr>
            <a:spLocks noGrp="1"/>
          </p:cNvSpPr>
          <p:nvPr>
            <p:ph sz="quarter" idx="13"/>
          </p:nvPr>
        </p:nvSpPr>
        <p:spPr>
          <a:xfrm>
            <a:off x="4367213" y="1924050"/>
            <a:ext cx="2852737" cy="546753"/>
          </a:xfrm>
        </p:spPr>
        <p:txBody>
          <a:bodyPr/>
          <a:lstStyle/>
          <a:p>
            <a:pPr lvl="0"/>
            <a:r>
              <a:rPr lang="en-US" dirty="0"/>
              <a:t>Click to edit Master</a:t>
            </a:r>
          </a:p>
        </p:txBody>
      </p:sp>
      <p:sp>
        <p:nvSpPr>
          <p:cNvPr id="12" name="Content Placeholder 11">
            <a:extLst>
              <a:ext uri="{FF2B5EF4-FFF2-40B4-BE49-F238E27FC236}">
                <a16:creationId xmlns:a16="http://schemas.microsoft.com/office/drawing/2014/main" id="{550C3C7B-C74C-48BC-9E6B-891763B4E61F}"/>
              </a:ext>
            </a:extLst>
          </p:cNvPr>
          <p:cNvSpPr>
            <a:spLocks noGrp="1"/>
          </p:cNvSpPr>
          <p:nvPr>
            <p:ph sz="quarter" idx="14"/>
          </p:nvPr>
        </p:nvSpPr>
        <p:spPr>
          <a:xfrm>
            <a:off x="4367213" y="3001963"/>
            <a:ext cx="3343275" cy="546753"/>
          </a:xfrm>
        </p:spPr>
        <p:txBody>
          <a:bodyPr/>
          <a:lstStyle/>
          <a:p>
            <a:pPr lvl="0"/>
            <a:r>
              <a:rPr lang="en-US" dirty="0"/>
              <a:t>Click to edit Master text</a:t>
            </a:r>
          </a:p>
        </p:txBody>
      </p:sp>
      <p:sp>
        <p:nvSpPr>
          <p:cNvPr id="14" name="Content Placeholder 13">
            <a:extLst>
              <a:ext uri="{FF2B5EF4-FFF2-40B4-BE49-F238E27FC236}">
                <a16:creationId xmlns:a16="http://schemas.microsoft.com/office/drawing/2014/main" id="{11C5808A-9B42-4D54-99DF-E91FD71CCF52}"/>
              </a:ext>
            </a:extLst>
          </p:cNvPr>
          <p:cNvSpPr>
            <a:spLocks noGrp="1"/>
          </p:cNvSpPr>
          <p:nvPr>
            <p:ph sz="quarter" idx="15"/>
          </p:nvPr>
        </p:nvSpPr>
        <p:spPr>
          <a:xfrm>
            <a:off x="4367213" y="4257675"/>
            <a:ext cx="2852737" cy="546100"/>
          </a:xfrm>
        </p:spPr>
        <p:txBody>
          <a:bodyPr/>
          <a:lstStyle/>
          <a:p>
            <a:pPr lvl="0"/>
            <a:r>
              <a:rPr lang="en-US" dirty="0"/>
              <a:t>Click to edit Master</a:t>
            </a:r>
          </a:p>
        </p:txBody>
      </p:sp>
      <p:sp>
        <p:nvSpPr>
          <p:cNvPr id="16" name="Content Placeholder 15">
            <a:extLst>
              <a:ext uri="{FF2B5EF4-FFF2-40B4-BE49-F238E27FC236}">
                <a16:creationId xmlns:a16="http://schemas.microsoft.com/office/drawing/2014/main" id="{5E08B3E7-010A-4486-9E74-F9E7D4F37738}"/>
              </a:ext>
            </a:extLst>
          </p:cNvPr>
          <p:cNvSpPr>
            <a:spLocks noGrp="1"/>
          </p:cNvSpPr>
          <p:nvPr>
            <p:ph sz="quarter" idx="16"/>
          </p:nvPr>
        </p:nvSpPr>
        <p:spPr>
          <a:xfrm>
            <a:off x="655638" y="5254625"/>
            <a:ext cx="1951037" cy="546753"/>
          </a:xfrm>
        </p:spPr>
        <p:txBody>
          <a:bodyPr/>
          <a:lstStyle/>
          <a:p>
            <a:pPr lvl="0"/>
            <a:r>
              <a:rPr lang="en-US" dirty="0"/>
              <a:t>Click to edit</a:t>
            </a:r>
          </a:p>
        </p:txBody>
      </p:sp>
      <p:sp>
        <p:nvSpPr>
          <p:cNvPr id="18" name="Content Placeholder 17">
            <a:extLst>
              <a:ext uri="{FF2B5EF4-FFF2-40B4-BE49-F238E27FC236}">
                <a16:creationId xmlns:a16="http://schemas.microsoft.com/office/drawing/2014/main" id="{B82C4DC1-6E62-4D10-B397-EA237CEB86AB}"/>
              </a:ext>
            </a:extLst>
          </p:cNvPr>
          <p:cNvSpPr>
            <a:spLocks noGrp="1"/>
          </p:cNvSpPr>
          <p:nvPr>
            <p:ph sz="quarter" idx="17"/>
          </p:nvPr>
        </p:nvSpPr>
        <p:spPr>
          <a:xfrm>
            <a:off x="4367213" y="5254625"/>
            <a:ext cx="2852737" cy="546753"/>
          </a:xfrm>
        </p:spPr>
        <p:txBody>
          <a:bodyPr/>
          <a:lstStyle/>
          <a:p>
            <a:pPr lvl="0"/>
            <a:r>
              <a:rPr lang="en-US" dirty="0"/>
              <a:t>Click to edit Master</a:t>
            </a:r>
          </a:p>
        </p:txBody>
      </p:sp>
      <p:sp>
        <p:nvSpPr>
          <p:cNvPr id="19" name="Title 18">
            <a:extLst>
              <a:ext uri="{FF2B5EF4-FFF2-40B4-BE49-F238E27FC236}">
                <a16:creationId xmlns:a16="http://schemas.microsoft.com/office/drawing/2014/main" id="{865BB2E6-A59F-466F-912E-ED778E1E760C}"/>
              </a:ext>
            </a:extLst>
          </p:cNvPr>
          <p:cNvSpPr>
            <a:spLocks noGrp="1"/>
          </p:cNvSpPr>
          <p:nvPr>
            <p:ph type="title"/>
          </p:nvPr>
        </p:nvSpPr>
        <p:spPr/>
        <p:txBody>
          <a:bodyPr/>
          <a:lstStyle/>
          <a:p>
            <a:r>
              <a:rPr lang="en-US"/>
              <a:t>Click to edit Master title style</a:t>
            </a:r>
          </a:p>
        </p:txBody>
      </p:sp>
      <p:sp>
        <p:nvSpPr>
          <p:cNvPr id="3" name="Table Placeholder 2">
            <a:extLst>
              <a:ext uri="{FF2B5EF4-FFF2-40B4-BE49-F238E27FC236}">
                <a16:creationId xmlns:a16="http://schemas.microsoft.com/office/drawing/2014/main" id="{4365330B-398F-45E5-BFE1-6902664088EE}"/>
              </a:ext>
            </a:extLst>
          </p:cNvPr>
          <p:cNvSpPr>
            <a:spLocks noGrp="1"/>
          </p:cNvSpPr>
          <p:nvPr>
            <p:ph type="tbl" sz="quarter" idx="18"/>
          </p:nvPr>
        </p:nvSpPr>
        <p:spPr>
          <a:xfrm>
            <a:off x="8285163" y="2160588"/>
            <a:ext cx="3343275" cy="3094037"/>
          </a:xfrm>
        </p:spPr>
        <p:txBody>
          <a:bodyPr/>
          <a:lstStyle/>
          <a:p>
            <a:endParaRPr lang="en-US"/>
          </a:p>
        </p:txBody>
      </p:sp>
      <p:sp>
        <p:nvSpPr>
          <p:cNvPr id="7" name="Table Placeholder 6">
            <a:extLst>
              <a:ext uri="{FF2B5EF4-FFF2-40B4-BE49-F238E27FC236}">
                <a16:creationId xmlns:a16="http://schemas.microsoft.com/office/drawing/2014/main" id="{E56546A2-7CA4-46E1-B341-9FE399752FDB}"/>
              </a:ext>
            </a:extLst>
          </p:cNvPr>
          <p:cNvSpPr>
            <a:spLocks noGrp="1"/>
          </p:cNvSpPr>
          <p:nvPr>
            <p:ph type="tbl" sz="quarter" idx="19"/>
          </p:nvPr>
        </p:nvSpPr>
        <p:spPr>
          <a:xfrm>
            <a:off x="5597525" y="5430838"/>
            <a:ext cx="3382963" cy="1177925"/>
          </a:xfrm>
        </p:spPr>
        <p:txBody>
          <a:bodyPr/>
          <a:lstStyle/>
          <a:p>
            <a:endParaRPr lang="en-US"/>
          </a:p>
        </p:txBody>
      </p:sp>
      <p:graphicFrame>
        <p:nvGraphicFramePr>
          <p:cNvPr id="2" name="Table 1">
            <a:extLst>
              <a:ext uri="{FF2B5EF4-FFF2-40B4-BE49-F238E27FC236}">
                <a16:creationId xmlns:a16="http://schemas.microsoft.com/office/drawing/2014/main" id="{EFFF716C-98F9-44B8-BB84-347713B94699}"/>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951366866"/>
              </p:ext>
            </p:extLst>
          </p:nvPr>
        </p:nvGraphicFramePr>
        <p:xfrm>
          <a:off x="687344" y="1192046"/>
          <a:ext cx="10819650" cy="5362440"/>
        </p:xfrm>
        <a:graphic>
          <a:graphicData uri="http://schemas.openxmlformats.org/drawingml/2006/table">
            <a:tbl>
              <a:tblPr firstRow="1" bandRow="1">
                <a:tableStyleId>{5C22544A-7EE6-4342-B048-85BDC9FD1C3A}</a:tableStyleId>
              </a:tblPr>
              <a:tblGrid>
                <a:gridCol w="5318385">
                  <a:extLst>
                    <a:ext uri="{9D8B030D-6E8A-4147-A177-3AD203B41FA5}">
                      <a16:colId xmlns:a16="http://schemas.microsoft.com/office/drawing/2014/main" val="3923098287"/>
                    </a:ext>
                  </a:extLst>
                </a:gridCol>
                <a:gridCol w="182880">
                  <a:extLst>
                    <a:ext uri="{9D8B030D-6E8A-4147-A177-3AD203B41FA5}">
                      <a16:colId xmlns:a16="http://schemas.microsoft.com/office/drawing/2014/main" val="1669520887"/>
                    </a:ext>
                  </a:extLst>
                </a:gridCol>
                <a:gridCol w="5318385">
                  <a:extLst>
                    <a:ext uri="{9D8B030D-6E8A-4147-A177-3AD203B41FA5}">
                      <a16:colId xmlns:a16="http://schemas.microsoft.com/office/drawing/2014/main" val="1762279400"/>
                    </a:ext>
                  </a:extLst>
                </a:gridCol>
              </a:tblGrid>
              <a:tr h="386854">
                <a:tc>
                  <a:txBody>
                    <a:bodyPr/>
                    <a:lstStyle/>
                    <a:p>
                      <a:pPr marL="0" marR="0" lvl="1" indent="0" algn="ctr" defTabSz="932742" rtl="0" eaLnBrk="1" fontAlgn="auto" latinLnBrk="0" hangingPunct="1">
                        <a:lnSpc>
                          <a:spcPct val="100000"/>
                        </a:lnSpc>
                        <a:spcBef>
                          <a:spcPts val="400"/>
                        </a:spcBef>
                        <a:spcAft>
                          <a:spcPts val="600"/>
                        </a:spcAft>
                        <a:buClrTx/>
                        <a:buSzPct val="90000"/>
                        <a:buFontTx/>
                        <a:buNone/>
                        <a:tabLst/>
                        <a:defRPr/>
                      </a:pPr>
                      <a:endParaRPr kumimoji="0" lang="en-US" sz="2000" b="0" i="0" u="none" strike="noStrike" kern="1200" cap="none" spc="0" normalizeH="0" baseline="0" noProof="0" dirty="0">
                        <a:ln>
                          <a:noFill/>
                        </a:ln>
                        <a:solidFill>
                          <a:schemeClr val="tx2"/>
                        </a:solidFill>
                        <a:effectLst/>
                        <a:uLnTx/>
                        <a:uFillTx/>
                        <a:latin typeface="Segoe UI "/>
                        <a:cs typeface="Segoe UI Semibold" panose="020B0702040204020203"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1313" marR="0" lvl="1" indent="-341313" algn="l" defTabSz="932742" rtl="0" eaLnBrk="1" fontAlgn="auto" latinLnBrk="0" hangingPunct="1">
                        <a:lnSpc>
                          <a:spcPct val="100000"/>
                        </a:lnSpc>
                        <a:spcBef>
                          <a:spcPts val="400"/>
                        </a:spcBef>
                        <a:spcAft>
                          <a:spcPts val="600"/>
                        </a:spcAft>
                        <a:buClrTx/>
                        <a:buSzPct val="90000"/>
                        <a:buFont typeface="+mj-lt"/>
                        <a:buAutoNum type="arabicPeriod"/>
                        <a:tabLst/>
                        <a:defRPr/>
                      </a:pPr>
                      <a:endParaRPr lang="en-US" sz="1400" b="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ctr" defTabSz="932742" rtl="0" eaLnBrk="1" fontAlgn="auto" latinLnBrk="0" hangingPunct="1">
                        <a:lnSpc>
                          <a:spcPct val="100000"/>
                        </a:lnSpc>
                        <a:spcBef>
                          <a:spcPts val="400"/>
                        </a:spcBef>
                        <a:spcAft>
                          <a:spcPts val="600"/>
                        </a:spcAft>
                        <a:buClrTx/>
                        <a:buSzPct val="90000"/>
                        <a:buFontTx/>
                        <a:buNone/>
                        <a:tabLst/>
                        <a:defRPr/>
                      </a:pPr>
                      <a:endParaRPr kumimoji="0" lang="en-US" sz="2000" b="0" i="0" u="none" strike="noStrike" kern="1200" cap="none" spc="0" normalizeH="0" baseline="0" dirty="0">
                        <a:ln>
                          <a:noFill/>
                        </a:ln>
                        <a:solidFill>
                          <a:schemeClr val="tx2"/>
                        </a:solidFill>
                        <a:effectLst/>
                        <a:uLnTx/>
                        <a:uFillTx/>
                        <a:latin typeface="Segoe UI "/>
                        <a:ea typeface="+mn-ea"/>
                        <a:cs typeface="Segoe UI Semibold" panose="020B0702040204020203"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3520320"/>
                  </a:ext>
                </a:extLst>
              </a:tr>
              <a:tr h="531501">
                <a:tc>
                  <a:txBody>
                    <a:bodyPr/>
                    <a:lstStyle/>
                    <a:p>
                      <a:pPr marL="341313" marR="0" lvl="1" indent="-341313" algn="l" defTabSz="932742" rtl="0" eaLnBrk="1" fontAlgn="auto" latinLnBrk="0" hangingPunct="1">
                        <a:lnSpc>
                          <a:spcPct val="100000"/>
                        </a:lnSpc>
                        <a:spcBef>
                          <a:spcPts val="400"/>
                        </a:spcBef>
                        <a:spcAft>
                          <a:spcPts val="600"/>
                        </a:spcAft>
                        <a:buClrTx/>
                        <a:buSzPct val="90000"/>
                        <a:buFont typeface="+mj-lt"/>
                        <a:buAutoNum type="arabicPeriod"/>
                        <a:tabLst/>
                        <a:defRPr/>
                      </a:pPr>
                      <a:endParaRPr lang="en-US" sz="1400" b="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1313" marR="0" lvl="1" indent="-341313" algn="l" defTabSz="932742" rtl="0" eaLnBrk="1" fontAlgn="auto" latinLnBrk="0" hangingPunct="1">
                        <a:lnSpc>
                          <a:spcPct val="100000"/>
                        </a:lnSpc>
                        <a:spcBef>
                          <a:spcPts val="400"/>
                        </a:spcBef>
                        <a:spcAft>
                          <a:spcPts val="600"/>
                        </a:spcAft>
                        <a:buClrTx/>
                        <a:buSzPct val="90000"/>
                        <a:buFont typeface="+mj-lt"/>
                        <a:buAutoNum type="arabicPeriod"/>
                        <a:tabLst/>
                        <a:defRPr/>
                      </a:pPr>
                      <a:endParaRPr lang="en-US" sz="1400" b="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1313" marR="0" lvl="1" indent="-341313" algn="l" defTabSz="932742" rtl="0" eaLnBrk="1" fontAlgn="auto" latinLnBrk="0" hangingPunct="1">
                        <a:lnSpc>
                          <a:spcPct val="100000"/>
                        </a:lnSpc>
                        <a:spcBef>
                          <a:spcPts val="400"/>
                        </a:spcBef>
                        <a:spcAft>
                          <a:spcPts val="600"/>
                        </a:spcAft>
                        <a:buClrTx/>
                        <a:buSzPct val="90000"/>
                        <a:buFont typeface="+mj-lt"/>
                        <a:buAutoNum type="arabicPeriod"/>
                        <a:tabLst/>
                        <a:defRPr/>
                      </a:pPr>
                      <a:endParaRPr lang="en-US" sz="1400" b="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6163798"/>
                  </a:ext>
                </a:extLst>
              </a:tr>
              <a:tr h="531501">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2"/>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2"/>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2"/>
                        <a:tabLst/>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18736689"/>
                  </a:ext>
                </a:extLst>
              </a:tr>
              <a:tr h="531501">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3"/>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3"/>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3"/>
                        <a:tabLst/>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456024"/>
                  </a:ext>
                </a:extLst>
              </a:tr>
              <a:tr h="531501">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4"/>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4"/>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4"/>
                        <a:tabLst/>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14721"/>
                  </a:ext>
                </a:extLst>
              </a:tr>
              <a:tr h="531501">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5"/>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5"/>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5"/>
                        <a:tabLst/>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34623976"/>
                  </a:ext>
                </a:extLst>
              </a:tr>
              <a:tr h="531501">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6"/>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6"/>
                        <a:tabLst/>
                        <a:defRPr/>
                      </a:pPr>
                      <a:endParaRPr lang="en-US" sz="1400" dirty="0">
                        <a:solidFill>
                          <a:schemeClr val="tx1"/>
                        </a:solidFil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6"/>
                        <a:tabLst/>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0824611"/>
                  </a:ext>
                </a:extLst>
              </a:tr>
              <a:tr h="531501">
                <a:tc>
                  <a:txBody>
                    <a:bodyPr/>
                    <a:lstStyle/>
                    <a:p>
                      <a:pPr marL="342900" lvl="1" indent="-342900" algn="l" defTabSz="932742" rtl="0" eaLnBrk="1" latinLnBrk="0" hangingPunct="1">
                        <a:spcBef>
                          <a:spcPts val="400"/>
                        </a:spcBef>
                        <a:spcAft>
                          <a:spcPts val="600"/>
                        </a:spcAft>
                        <a:buSzPct val="90000"/>
                        <a:buFont typeface="+mj-lt"/>
                        <a:buAutoNum type="arabicPeriod" startAt="7"/>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lvl="1" indent="-342900" algn="l" defTabSz="932742" rtl="0" eaLnBrk="1" latinLnBrk="0" hangingPunct="1">
                        <a:spcBef>
                          <a:spcPts val="400"/>
                        </a:spcBef>
                        <a:spcAft>
                          <a:spcPts val="600"/>
                        </a:spcAft>
                        <a:buSzPct val="90000"/>
                        <a:buFont typeface="+mj-lt"/>
                        <a:buAutoNum type="arabicPeriod" startAt="7"/>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lvl="1" indent="-342900" algn="l" defTabSz="932742" rtl="0" eaLnBrk="1" latinLnBrk="0" hangingPunct="1">
                        <a:spcBef>
                          <a:spcPts val="400"/>
                        </a:spcBef>
                        <a:spcAft>
                          <a:spcPts val="600"/>
                        </a:spcAft>
                        <a:buSzPct val="90000"/>
                        <a:buFont typeface="+mj-lt"/>
                        <a:buAutoNum type="arabicPeriod" startAt="7"/>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8967013"/>
                  </a:ext>
                </a:extLst>
              </a:tr>
              <a:tr h="531501">
                <a:tc>
                  <a:txBody>
                    <a:bodyPr/>
                    <a:lstStyle/>
                    <a:p>
                      <a:pPr marL="342900" lvl="1" indent="-342900" algn="l" defTabSz="932742" rtl="0" eaLnBrk="1" latinLnBrk="0" hangingPunct="1">
                        <a:spcBef>
                          <a:spcPts val="400"/>
                        </a:spcBef>
                        <a:spcAft>
                          <a:spcPts val="600"/>
                        </a:spcAft>
                        <a:buSzPct val="90000"/>
                        <a:buFont typeface="+mj-lt"/>
                        <a:buAutoNum type="arabicPeriod" startAt="8"/>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lvl="1" indent="-342900" algn="l" defTabSz="932742" rtl="0" eaLnBrk="1" latinLnBrk="0" hangingPunct="1">
                        <a:spcBef>
                          <a:spcPts val="400"/>
                        </a:spcBef>
                        <a:spcAft>
                          <a:spcPts val="600"/>
                        </a:spcAft>
                        <a:buSzPct val="90000"/>
                        <a:buFont typeface="+mj-lt"/>
                        <a:buAutoNum type="arabicPeriod" startAt="8"/>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lvl="1" indent="-342900" algn="l" defTabSz="932742" rtl="0" eaLnBrk="1" latinLnBrk="0" hangingPunct="1">
                        <a:spcBef>
                          <a:spcPts val="400"/>
                        </a:spcBef>
                        <a:spcAft>
                          <a:spcPts val="600"/>
                        </a:spcAft>
                        <a:buSzPct val="90000"/>
                        <a:buFont typeface="+mj-lt"/>
                        <a:buAutoNum type="arabicPeriod" startAt="8"/>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8968932"/>
                  </a:ext>
                </a:extLst>
              </a:tr>
              <a:tr h="714192">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9"/>
                        <a:tabLst/>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9"/>
                        <a:tabLst/>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1" indent="-342900" algn="l" defTabSz="932742" rtl="0" eaLnBrk="1" fontAlgn="auto" latinLnBrk="0" hangingPunct="1">
                        <a:lnSpc>
                          <a:spcPct val="100000"/>
                        </a:lnSpc>
                        <a:spcBef>
                          <a:spcPts val="400"/>
                        </a:spcBef>
                        <a:spcAft>
                          <a:spcPts val="600"/>
                        </a:spcAft>
                        <a:buClrTx/>
                        <a:buSzPct val="90000"/>
                        <a:buFont typeface="+mj-lt"/>
                        <a:buAutoNum type="arabicPeriod" startAt="9"/>
                        <a:tabLst/>
                        <a:defRPr/>
                      </a:pPr>
                      <a:endParaRPr lang="en-US" sz="1400" kern="1200" dirty="0">
                        <a:solidFill>
                          <a:schemeClr val="tx1"/>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6788896"/>
                  </a:ext>
                </a:extLst>
              </a:tr>
            </a:tbl>
          </a:graphicData>
        </a:graphic>
      </p:graphicFrame>
    </p:spTree>
    <p:extLst>
      <p:ext uri="{BB962C8B-B14F-4D97-AF65-F5344CB8AC3E}">
        <p14:creationId xmlns:p14="http://schemas.microsoft.com/office/powerpoint/2010/main" val="1814093430"/>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7_Title">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865BB2E6-A59F-466F-912E-ED778E1E76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4679AD-F57D-40D9-B26C-CBBCEBC3DD0F}"/>
              </a:ext>
            </a:extLst>
          </p:cNvPr>
          <p:cNvSpPr>
            <a:spLocks noGrp="1"/>
          </p:cNvSpPr>
          <p:nvPr>
            <p:ph sz="quarter" idx="10"/>
          </p:nvPr>
        </p:nvSpPr>
        <p:spPr>
          <a:xfrm>
            <a:off x="4122738" y="1582738"/>
            <a:ext cx="2466975" cy="546753"/>
          </a:xfrm>
        </p:spPr>
        <p:txBody>
          <a:bodyPr/>
          <a:lstStyle/>
          <a:p>
            <a:pPr lvl="0"/>
            <a:r>
              <a:rPr lang="en-US" dirty="0"/>
              <a:t>Click to edit</a:t>
            </a:r>
          </a:p>
        </p:txBody>
      </p:sp>
      <p:sp>
        <p:nvSpPr>
          <p:cNvPr id="7" name="Content Placeholder 6">
            <a:extLst>
              <a:ext uri="{FF2B5EF4-FFF2-40B4-BE49-F238E27FC236}">
                <a16:creationId xmlns:a16="http://schemas.microsoft.com/office/drawing/2014/main" id="{11B20EDD-1C4B-4BE9-81DD-56E2C59CAEF6}"/>
              </a:ext>
            </a:extLst>
          </p:cNvPr>
          <p:cNvSpPr>
            <a:spLocks noGrp="1"/>
          </p:cNvSpPr>
          <p:nvPr>
            <p:ph sz="quarter" idx="11"/>
          </p:nvPr>
        </p:nvSpPr>
        <p:spPr>
          <a:xfrm>
            <a:off x="347663" y="2497138"/>
            <a:ext cx="1147762" cy="931862"/>
          </a:xfrm>
        </p:spPr>
        <p:txBody>
          <a:bodyPr/>
          <a:lstStyle/>
          <a:p>
            <a:pPr lvl="0"/>
            <a:r>
              <a:rPr lang="en-US" dirty="0"/>
              <a:t>Click to edit</a:t>
            </a:r>
          </a:p>
        </p:txBody>
      </p:sp>
      <p:sp>
        <p:nvSpPr>
          <p:cNvPr id="11" name="Content Placeholder 10">
            <a:extLst>
              <a:ext uri="{FF2B5EF4-FFF2-40B4-BE49-F238E27FC236}">
                <a16:creationId xmlns:a16="http://schemas.microsoft.com/office/drawing/2014/main" id="{4781B0E9-0031-4889-99F9-0CF975E4B315}"/>
              </a:ext>
            </a:extLst>
          </p:cNvPr>
          <p:cNvSpPr>
            <a:spLocks noGrp="1"/>
          </p:cNvSpPr>
          <p:nvPr>
            <p:ph sz="quarter" idx="12"/>
          </p:nvPr>
        </p:nvSpPr>
        <p:spPr>
          <a:xfrm>
            <a:off x="347663" y="3787775"/>
            <a:ext cx="1147762" cy="908839"/>
          </a:xfrm>
        </p:spPr>
        <p:txBody>
          <a:bodyPr/>
          <a:lstStyle/>
          <a:p>
            <a:pPr lvl="0"/>
            <a:r>
              <a:rPr lang="en-US" dirty="0"/>
              <a:t>Click to edit</a:t>
            </a:r>
          </a:p>
        </p:txBody>
      </p:sp>
      <p:sp>
        <p:nvSpPr>
          <p:cNvPr id="15" name="Content Placeholder 14">
            <a:extLst>
              <a:ext uri="{FF2B5EF4-FFF2-40B4-BE49-F238E27FC236}">
                <a16:creationId xmlns:a16="http://schemas.microsoft.com/office/drawing/2014/main" id="{58B3CD24-7DD9-41AC-9F32-6C926E47C7B0}"/>
              </a:ext>
            </a:extLst>
          </p:cNvPr>
          <p:cNvSpPr>
            <a:spLocks noGrp="1"/>
          </p:cNvSpPr>
          <p:nvPr>
            <p:ph sz="quarter" idx="13"/>
          </p:nvPr>
        </p:nvSpPr>
        <p:spPr>
          <a:xfrm>
            <a:off x="1887538" y="2497138"/>
            <a:ext cx="1147762" cy="931862"/>
          </a:xfrm>
        </p:spPr>
        <p:txBody>
          <a:bodyPr/>
          <a:lstStyle/>
          <a:p>
            <a:pPr lvl="0"/>
            <a:r>
              <a:rPr lang="en-US" dirty="0"/>
              <a:t>Click to edit</a:t>
            </a:r>
          </a:p>
        </p:txBody>
      </p:sp>
      <p:sp>
        <p:nvSpPr>
          <p:cNvPr id="20" name="Content Placeholder 19">
            <a:extLst>
              <a:ext uri="{FF2B5EF4-FFF2-40B4-BE49-F238E27FC236}">
                <a16:creationId xmlns:a16="http://schemas.microsoft.com/office/drawing/2014/main" id="{6C2140DA-78B0-4D05-92B9-EDD611D9C642}"/>
              </a:ext>
            </a:extLst>
          </p:cNvPr>
          <p:cNvSpPr>
            <a:spLocks noGrp="1"/>
          </p:cNvSpPr>
          <p:nvPr>
            <p:ph sz="quarter" idx="14"/>
          </p:nvPr>
        </p:nvSpPr>
        <p:spPr>
          <a:xfrm>
            <a:off x="1887538" y="3787775"/>
            <a:ext cx="971550" cy="931863"/>
          </a:xfrm>
        </p:spPr>
        <p:txBody>
          <a:bodyPr/>
          <a:lstStyle/>
          <a:p>
            <a:pPr lvl="0"/>
            <a:r>
              <a:rPr lang="en-US" dirty="0"/>
              <a:t>Click to</a:t>
            </a:r>
          </a:p>
        </p:txBody>
      </p:sp>
      <p:sp>
        <p:nvSpPr>
          <p:cNvPr id="22" name="Content Placeholder 21">
            <a:extLst>
              <a:ext uri="{FF2B5EF4-FFF2-40B4-BE49-F238E27FC236}">
                <a16:creationId xmlns:a16="http://schemas.microsoft.com/office/drawing/2014/main" id="{B444534F-FAA8-4BE8-AF57-7A9776F26F32}"/>
              </a:ext>
            </a:extLst>
          </p:cNvPr>
          <p:cNvSpPr>
            <a:spLocks noGrp="1"/>
          </p:cNvSpPr>
          <p:nvPr>
            <p:ph sz="quarter" idx="15"/>
          </p:nvPr>
        </p:nvSpPr>
        <p:spPr>
          <a:xfrm>
            <a:off x="3686175" y="2497138"/>
            <a:ext cx="1147763" cy="546753"/>
          </a:xfrm>
        </p:spPr>
        <p:txBody>
          <a:bodyPr/>
          <a:lstStyle/>
          <a:p>
            <a:pPr lvl="0"/>
            <a:r>
              <a:rPr lang="en-US" dirty="0"/>
              <a:t>Click to</a:t>
            </a:r>
          </a:p>
        </p:txBody>
      </p:sp>
      <p:sp>
        <p:nvSpPr>
          <p:cNvPr id="24" name="Content Placeholder 23">
            <a:extLst>
              <a:ext uri="{FF2B5EF4-FFF2-40B4-BE49-F238E27FC236}">
                <a16:creationId xmlns:a16="http://schemas.microsoft.com/office/drawing/2014/main" id="{A2B59901-4706-478C-A79A-3E0452F41735}"/>
              </a:ext>
            </a:extLst>
          </p:cNvPr>
          <p:cNvSpPr>
            <a:spLocks noGrp="1"/>
          </p:cNvSpPr>
          <p:nvPr>
            <p:ph sz="quarter" idx="16"/>
          </p:nvPr>
        </p:nvSpPr>
        <p:spPr>
          <a:xfrm>
            <a:off x="3686175" y="3556000"/>
            <a:ext cx="971550" cy="546753"/>
          </a:xfrm>
        </p:spPr>
        <p:txBody>
          <a:bodyPr/>
          <a:lstStyle/>
          <a:p>
            <a:pPr lvl="0"/>
            <a:r>
              <a:rPr lang="en-US" dirty="0"/>
              <a:t>Click</a:t>
            </a:r>
          </a:p>
        </p:txBody>
      </p:sp>
      <p:sp>
        <p:nvSpPr>
          <p:cNvPr id="26" name="Content Placeholder 25">
            <a:extLst>
              <a:ext uri="{FF2B5EF4-FFF2-40B4-BE49-F238E27FC236}">
                <a16:creationId xmlns:a16="http://schemas.microsoft.com/office/drawing/2014/main" id="{CB612F5E-5055-498D-B774-773C7E242772}"/>
              </a:ext>
            </a:extLst>
          </p:cNvPr>
          <p:cNvSpPr>
            <a:spLocks noGrp="1"/>
          </p:cNvSpPr>
          <p:nvPr>
            <p:ph sz="quarter" idx="17"/>
          </p:nvPr>
        </p:nvSpPr>
        <p:spPr>
          <a:xfrm>
            <a:off x="5630863" y="2497138"/>
            <a:ext cx="1147762" cy="546753"/>
          </a:xfrm>
        </p:spPr>
        <p:txBody>
          <a:bodyPr/>
          <a:lstStyle/>
          <a:p>
            <a:pPr lvl="0"/>
            <a:r>
              <a:rPr lang="en-US" dirty="0"/>
              <a:t>Click to</a:t>
            </a:r>
          </a:p>
        </p:txBody>
      </p:sp>
      <p:sp>
        <p:nvSpPr>
          <p:cNvPr id="30" name="Content Placeholder 29">
            <a:extLst>
              <a:ext uri="{FF2B5EF4-FFF2-40B4-BE49-F238E27FC236}">
                <a16:creationId xmlns:a16="http://schemas.microsoft.com/office/drawing/2014/main" id="{5CFCCAE2-D17A-4799-BF7A-C7275B902352}"/>
              </a:ext>
            </a:extLst>
          </p:cNvPr>
          <p:cNvSpPr>
            <a:spLocks noGrp="1"/>
          </p:cNvSpPr>
          <p:nvPr>
            <p:ph sz="quarter" idx="18"/>
          </p:nvPr>
        </p:nvSpPr>
        <p:spPr>
          <a:xfrm>
            <a:off x="5630863" y="3429000"/>
            <a:ext cx="1147762" cy="546753"/>
          </a:xfrm>
        </p:spPr>
        <p:txBody>
          <a:bodyPr/>
          <a:lstStyle/>
          <a:p>
            <a:pPr lvl="0"/>
            <a:r>
              <a:rPr lang="en-US" dirty="0"/>
              <a:t>Click to</a:t>
            </a:r>
          </a:p>
        </p:txBody>
      </p:sp>
      <p:sp>
        <p:nvSpPr>
          <p:cNvPr id="32" name="Content Placeholder 31">
            <a:extLst>
              <a:ext uri="{FF2B5EF4-FFF2-40B4-BE49-F238E27FC236}">
                <a16:creationId xmlns:a16="http://schemas.microsoft.com/office/drawing/2014/main" id="{1AE60B33-CB73-49CF-BDED-2EC57BD9BA6D}"/>
              </a:ext>
            </a:extLst>
          </p:cNvPr>
          <p:cNvSpPr>
            <a:spLocks noGrp="1"/>
          </p:cNvSpPr>
          <p:nvPr>
            <p:ph sz="quarter" idx="19"/>
          </p:nvPr>
        </p:nvSpPr>
        <p:spPr>
          <a:xfrm>
            <a:off x="8026400" y="2497138"/>
            <a:ext cx="2090738" cy="546753"/>
          </a:xfrm>
        </p:spPr>
        <p:txBody>
          <a:bodyPr/>
          <a:lstStyle/>
          <a:p>
            <a:pPr lvl="0"/>
            <a:r>
              <a:rPr lang="en-US" dirty="0"/>
              <a:t>Click to edit</a:t>
            </a:r>
          </a:p>
        </p:txBody>
      </p:sp>
      <p:sp>
        <p:nvSpPr>
          <p:cNvPr id="36" name="Content Placeholder 35">
            <a:extLst>
              <a:ext uri="{FF2B5EF4-FFF2-40B4-BE49-F238E27FC236}">
                <a16:creationId xmlns:a16="http://schemas.microsoft.com/office/drawing/2014/main" id="{142F2088-2AF0-4F12-91EF-B2ECD5B9AB52}"/>
              </a:ext>
            </a:extLst>
          </p:cNvPr>
          <p:cNvSpPr>
            <a:spLocks noGrp="1"/>
          </p:cNvSpPr>
          <p:nvPr>
            <p:ph sz="quarter" idx="20"/>
          </p:nvPr>
        </p:nvSpPr>
        <p:spPr>
          <a:xfrm>
            <a:off x="8026400" y="3429000"/>
            <a:ext cx="1828800" cy="546753"/>
          </a:xfrm>
        </p:spPr>
        <p:txBody>
          <a:bodyPr/>
          <a:lstStyle/>
          <a:p>
            <a:pPr lvl="0"/>
            <a:r>
              <a:rPr lang="en-US" dirty="0"/>
              <a:t>Click to edit</a:t>
            </a:r>
          </a:p>
        </p:txBody>
      </p:sp>
      <p:sp>
        <p:nvSpPr>
          <p:cNvPr id="38" name="Content Placeholder 37">
            <a:extLst>
              <a:ext uri="{FF2B5EF4-FFF2-40B4-BE49-F238E27FC236}">
                <a16:creationId xmlns:a16="http://schemas.microsoft.com/office/drawing/2014/main" id="{CC82CDCB-3DB3-4907-8EBE-F6A8AAAE1C06}"/>
              </a:ext>
            </a:extLst>
          </p:cNvPr>
          <p:cNvSpPr>
            <a:spLocks noGrp="1"/>
          </p:cNvSpPr>
          <p:nvPr>
            <p:ph sz="quarter" idx="21"/>
          </p:nvPr>
        </p:nvSpPr>
        <p:spPr>
          <a:xfrm>
            <a:off x="8026400" y="4695825"/>
            <a:ext cx="2278063" cy="546753"/>
          </a:xfrm>
        </p:spPr>
        <p:txBody>
          <a:bodyPr/>
          <a:lstStyle/>
          <a:p>
            <a:pPr lvl="0"/>
            <a:r>
              <a:rPr lang="en-US" dirty="0"/>
              <a:t>Click to edit</a:t>
            </a:r>
          </a:p>
        </p:txBody>
      </p:sp>
    </p:spTree>
    <p:extLst>
      <p:ext uri="{BB962C8B-B14F-4D97-AF65-F5344CB8AC3E}">
        <p14:creationId xmlns:p14="http://schemas.microsoft.com/office/powerpoint/2010/main" val="3240722183"/>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6_Title">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865BB2E6-A59F-466F-912E-ED778E1E76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1F3DE9-8F10-4202-A440-D72A03CFBC28}"/>
              </a:ext>
            </a:extLst>
          </p:cNvPr>
          <p:cNvSpPr>
            <a:spLocks noGrp="1"/>
          </p:cNvSpPr>
          <p:nvPr>
            <p:ph sz="quarter" idx="10"/>
          </p:nvPr>
        </p:nvSpPr>
        <p:spPr>
          <a:xfrm>
            <a:off x="455613" y="1566863"/>
            <a:ext cx="1111250" cy="546753"/>
          </a:xfrm>
        </p:spPr>
        <p:txBody>
          <a:bodyPr/>
          <a:lstStyle/>
          <a:p>
            <a:pPr lvl="0"/>
            <a:r>
              <a:rPr lang="en-US" dirty="0"/>
              <a:t>Click to</a:t>
            </a:r>
          </a:p>
        </p:txBody>
      </p:sp>
      <p:sp>
        <p:nvSpPr>
          <p:cNvPr id="7" name="Content Placeholder 6">
            <a:extLst>
              <a:ext uri="{FF2B5EF4-FFF2-40B4-BE49-F238E27FC236}">
                <a16:creationId xmlns:a16="http://schemas.microsoft.com/office/drawing/2014/main" id="{5802B3D7-EA15-4C43-8E4F-F16DDC16D9E0}"/>
              </a:ext>
            </a:extLst>
          </p:cNvPr>
          <p:cNvSpPr>
            <a:spLocks noGrp="1"/>
          </p:cNvSpPr>
          <p:nvPr>
            <p:ph sz="quarter" idx="11"/>
          </p:nvPr>
        </p:nvSpPr>
        <p:spPr>
          <a:xfrm>
            <a:off x="455613" y="2278063"/>
            <a:ext cx="1330325" cy="547687"/>
          </a:xfrm>
        </p:spPr>
        <p:txBody>
          <a:bodyPr/>
          <a:lstStyle/>
          <a:p>
            <a:pPr lvl="0"/>
            <a:r>
              <a:rPr lang="en-US" dirty="0"/>
              <a:t>Click to</a:t>
            </a:r>
          </a:p>
        </p:txBody>
      </p:sp>
      <p:sp>
        <p:nvSpPr>
          <p:cNvPr id="11" name="Content Placeholder 10">
            <a:extLst>
              <a:ext uri="{FF2B5EF4-FFF2-40B4-BE49-F238E27FC236}">
                <a16:creationId xmlns:a16="http://schemas.microsoft.com/office/drawing/2014/main" id="{92016B69-E884-46E5-9DE5-D86F1F482D85}"/>
              </a:ext>
            </a:extLst>
          </p:cNvPr>
          <p:cNvSpPr>
            <a:spLocks noGrp="1"/>
          </p:cNvSpPr>
          <p:nvPr>
            <p:ph sz="quarter" idx="12"/>
          </p:nvPr>
        </p:nvSpPr>
        <p:spPr>
          <a:xfrm>
            <a:off x="319088" y="3121025"/>
            <a:ext cx="1828800" cy="546753"/>
          </a:xfrm>
        </p:spPr>
        <p:txBody>
          <a:bodyPr/>
          <a:lstStyle/>
          <a:p>
            <a:pPr lvl="0"/>
            <a:r>
              <a:rPr lang="en-US" dirty="0"/>
              <a:t>Click to edit</a:t>
            </a:r>
          </a:p>
        </p:txBody>
      </p:sp>
      <p:sp>
        <p:nvSpPr>
          <p:cNvPr id="15" name="Content Placeholder 14">
            <a:extLst>
              <a:ext uri="{FF2B5EF4-FFF2-40B4-BE49-F238E27FC236}">
                <a16:creationId xmlns:a16="http://schemas.microsoft.com/office/drawing/2014/main" id="{D1CC4E6A-B24B-4687-9045-97C5F4561660}"/>
              </a:ext>
            </a:extLst>
          </p:cNvPr>
          <p:cNvSpPr>
            <a:spLocks noGrp="1"/>
          </p:cNvSpPr>
          <p:nvPr>
            <p:ph sz="quarter" idx="13"/>
          </p:nvPr>
        </p:nvSpPr>
        <p:spPr>
          <a:xfrm>
            <a:off x="319088" y="3846513"/>
            <a:ext cx="2076450" cy="546753"/>
          </a:xfrm>
        </p:spPr>
        <p:txBody>
          <a:bodyPr/>
          <a:lstStyle/>
          <a:p>
            <a:pPr lvl="0"/>
            <a:r>
              <a:rPr lang="en-US" dirty="0"/>
              <a:t>Click to edit</a:t>
            </a:r>
          </a:p>
        </p:txBody>
      </p:sp>
      <p:sp>
        <p:nvSpPr>
          <p:cNvPr id="20" name="Content Placeholder 19">
            <a:extLst>
              <a:ext uri="{FF2B5EF4-FFF2-40B4-BE49-F238E27FC236}">
                <a16:creationId xmlns:a16="http://schemas.microsoft.com/office/drawing/2014/main" id="{8E5C1551-479E-4BF0-889B-4FD380A693C8}"/>
              </a:ext>
            </a:extLst>
          </p:cNvPr>
          <p:cNvSpPr>
            <a:spLocks noGrp="1"/>
          </p:cNvSpPr>
          <p:nvPr>
            <p:ph sz="quarter" idx="14"/>
          </p:nvPr>
        </p:nvSpPr>
        <p:spPr>
          <a:xfrm>
            <a:off x="2670175" y="1566863"/>
            <a:ext cx="1277938" cy="546100"/>
          </a:xfrm>
        </p:spPr>
        <p:txBody>
          <a:bodyPr/>
          <a:lstStyle/>
          <a:p>
            <a:pPr lvl="0"/>
            <a:r>
              <a:rPr lang="en-US" dirty="0"/>
              <a:t>Click to</a:t>
            </a:r>
          </a:p>
        </p:txBody>
      </p:sp>
      <p:sp>
        <p:nvSpPr>
          <p:cNvPr id="22" name="Content Placeholder 21">
            <a:extLst>
              <a:ext uri="{FF2B5EF4-FFF2-40B4-BE49-F238E27FC236}">
                <a16:creationId xmlns:a16="http://schemas.microsoft.com/office/drawing/2014/main" id="{04E0A3BD-6EC8-4B32-B8EB-A3BB9C24E8DD}"/>
              </a:ext>
            </a:extLst>
          </p:cNvPr>
          <p:cNvSpPr>
            <a:spLocks noGrp="1"/>
          </p:cNvSpPr>
          <p:nvPr>
            <p:ph sz="quarter" idx="15"/>
          </p:nvPr>
        </p:nvSpPr>
        <p:spPr>
          <a:xfrm>
            <a:off x="2670175" y="2278063"/>
            <a:ext cx="2062163" cy="546753"/>
          </a:xfrm>
        </p:spPr>
        <p:txBody>
          <a:bodyPr/>
          <a:lstStyle/>
          <a:p>
            <a:pPr lvl="0"/>
            <a:r>
              <a:rPr lang="en-US" dirty="0"/>
              <a:t>Click to edit</a:t>
            </a:r>
          </a:p>
        </p:txBody>
      </p:sp>
      <p:sp>
        <p:nvSpPr>
          <p:cNvPr id="24" name="Content Placeholder 23">
            <a:extLst>
              <a:ext uri="{FF2B5EF4-FFF2-40B4-BE49-F238E27FC236}">
                <a16:creationId xmlns:a16="http://schemas.microsoft.com/office/drawing/2014/main" id="{23BDB34C-E4C3-48A9-B0B4-D2E7920590D9}"/>
              </a:ext>
            </a:extLst>
          </p:cNvPr>
          <p:cNvSpPr>
            <a:spLocks noGrp="1"/>
          </p:cNvSpPr>
          <p:nvPr>
            <p:ph sz="quarter" idx="16"/>
          </p:nvPr>
        </p:nvSpPr>
        <p:spPr>
          <a:xfrm>
            <a:off x="2670175" y="2974975"/>
            <a:ext cx="1828800" cy="546753"/>
          </a:xfrm>
        </p:spPr>
        <p:txBody>
          <a:bodyPr/>
          <a:lstStyle/>
          <a:p>
            <a:pPr lvl="0"/>
            <a:r>
              <a:rPr lang="en-US" dirty="0"/>
              <a:t>Click to edit</a:t>
            </a:r>
          </a:p>
        </p:txBody>
      </p:sp>
      <p:sp>
        <p:nvSpPr>
          <p:cNvPr id="26" name="Content Placeholder 25">
            <a:extLst>
              <a:ext uri="{FF2B5EF4-FFF2-40B4-BE49-F238E27FC236}">
                <a16:creationId xmlns:a16="http://schemas.microsoft.com/office/drawing/2014/main" id="{D7E5BAB6-E9DB-4339-92FF-3E76523E08A6}"/>
              </a:ext>
            </a:extLst>
          </p:cNvPr>
          <p:cNvSpPr>
            <a:spLocks noGrp="1"/>
          </p:cNvSpPr>
          <p:nvPr>
            <p:ph sz="quarter" idx="17"/>
          </p:nvPr>
        </p:nvSpPr>
        <p:spPr>
          <a:xfrm>
            <a:off x="2670175" y="3667125"/>
            <a:ext cx="1639888" cy="546753"/>
          </a:xfrm>
        </p:spPr>
        <p:txBody>
          <a:bodyPr/>
          <a:lstStyle/>
          <a:p>
            <a:pPr lvl="0"/>
            <a:r>
              <a:rPr lang="en-US" dirty="0"/>
              <a:t>Click to</a:t>
            </a:r>
          </a:p>
        </p:txBody>
      </p:sp>
      <p:sp>
        <p:nvSpPr>
          <p:cNvPr id="28" name="Content Placeholder 27">
            <a:extLst>
              <a:ext uri="{FF2B5EF4-FFF2-40B4-BE49-F238E27FC236}">
                <a16:creationId xmlns:a16="http://schemas.microsoft.com/office/drawing/2014/main" id="{17DD3A68-0C50-4D21-A877-C972D79AD0E4}"/>
              </a:ext>
            </a:extLst>
          </p:cNvPr>
          <p:cNvSpPr>
            <a:spLocks noGrp="1"/>
          </p:cNvSpPr>
          <p:nvPr>
            <p:ph sz="quarter" idx="18"/>
          </p:nvPr>
        </p:nvSpPr>
        <p:spPr>
          <a:xfrm>
            <a:off x="5545138" y="1566863"/>
            <a:ext cx="1330325" cy="546753"/>
          </a:xfrm>
        </p:spPr>
        <p:txBody>
          <a:bodyPr/>
          <a:lstStyle/>
          <a:p>
            <a:pPr lvl="0"/>
            <a:r>
              <a:rPr lang="en-US" dirty="0"/>
              <a:t>Click to</a:t>
            </a:r>
          </a:p>
        </p:txBody>
      </p:sp>
      <p:sp>
        <p:nvSpPr>
          <p:cNvPr id="30" name="Content Placeholder 29">
            <a:extLst>
              <a:ext uri="{FF2B5EF4-FFF2-40B4-BE49-F238E27FC236}">
                <a16:creationId xmlns:a16="http://schemas.microsoft.com/office/drawing/2014/main" id="{1ABE9600-5D4E-446D-87D4-0733F9F4A105}"/>
              </a:ext>
            </a:extLst>
          </p:cNvPr>
          <p:cNvSpPr>
            <a:spLocks noGrp="1"/>
          </p:cNvSpPr>
          <p:nvPr>
            <p:ph sz="quarter" idx="19"/>
          </p:nvPr>
        </p:nvSpPr>
        <p:spPr>
          <a:xfrm>
            <a:off x="5427663" y="2278063"/>
            <a:ext cx="2032000" cy="546753"/>
          </a:xfrm>
        </p:spPr>
        <p:txBody>
          <a:bodyPr/>
          <a:lstStyle/>
          <a:p>
            <a:pPr lvl="0"/>
            <a:r>
              <a:rPr lang="en-US" dirty="0"/>
              <a:t>Click to edit</a:t>
            </a:r>
          </a:p>
        </p:txBody>
      </p:sp>
      <p:sp>
        <p:nvSpPr>
          <p:cNvPr id="32" name="Content Placeholder 31">
            <a:extLst>
              <a:ext uri="{FF2B5EF4-FFF2-40B4-BE49-F238E27FC236}">
                <a16:creationId xmlns:a16="http://schemas.microsoft.com/office/drawing/2014/main" id="{24BE39BA-0CFF-4D66-B112-53ECBE9000D2}"/>
              </a:ext>
            </a:extLst>
          </p:cNvPr>
          <p:cNvSpPr>
            <a:spLocks noGrp="1"/>
          </p:cNvSpPr>
          <p:nvPr>
            <p:ph sz="quarter" idx="20"/>
          </p:nvPr>
        </p:nvSpPr>
        <p:spPr>
          <a:xfrm>
            <a:off x="5254625" y="3121025"/>
            <a:ext cx="2205038" cy="546753"/>
          </a:xfrm>
        </p:spPr>
        <p:txBody>
          <a:bodyPr/>
          <a:lstStyle/>
          <a:p>
            <a:pPr lvl="0"/>
            <a:r>
              <a:rPr lang="en-US" dirty="0"/>
              <a:t>Click to edit</a:t>
            </a:r>
          </a:p>
        </p:txBody>
      </p:sp>
      <p:sp>
        <p:nvSpPr>
          <p:cNvPr id="34" name="Content Placeholder 33">
            <a:extLst>
              <a:ext uri="{FF2B5EF4-FFF2-40B4-BE49-F238E27FC236}">
                <a16:creationId xmlns:a16="http://schemas.microsoft.com/office/drawing/2014/main" id="{013F5E54-59F3-43DB-8136-2C564FF52BC8}"/>
              </a:ext>
            </a:extLst>
          </p:cNvPr>
          <p:cNvSpPr>
            <a:spLocks noGrp="1"/>
          </p:cNvSpPr>
          <p:nvPr>
            <p:ph sz="quarter" idx="21"/>
          </p:nvPr>
        </p:nvSpPr>
        <p:spPr>
          <a:xfrm>
            <a:off x="5051425" y="3846513"/>
            <a:ext cx="2408238" cy="546100"/>
          </a:xfrm>
        </p:spPr>
        <p:txBody>
          <a:bodyPr/>
          <a:lstStyle/>
          <a:p>
            <a:pPr lvl="0"/>
            <a:r>
              <a:rPr lang="en-US" dirty="0"/>
              <a:t>Click to edit</a:t>
            </a:r>
          </a:p>
        </p:txBody>
      </p:sp>
      <p:sp>
        <p:nvSpPr>
          <p:cNvPr id="36" name="Content Placeholder 35">
            <a:extLst>
              <a:ext uri="{FF2B5EF4-FFF2-40B4-BE49-F238E27FC236}">
                <a16:creationId xmlns:a16="http://schemas.microsoft.com/office/drawing/2014/main" id="{97D14FB7-FC7F-4515-A85D-2C41A42A78B4}"/>
              </a:ext>
            </a:extLst>
          </p:cNvPr>
          <p:cNvSpPr>
            <a:spLocks noGrp="1"/>
          </p:cNvSpPr>
          <p:nvPr>
            <p:ph sz="quarter" idx="22"/>
          </p:nvPr>
        </p:nvSpPr>
        <p:spPr>
          <a:xfrm>
            <a:off x="8882063" y="1566863"/>
            <a:ext cx="1625600" cy="546753"/>
          </a:xfrm>
        </p:spPr>
        <p:txBody>
          <a:bodyPr/>
          <a:lstStyle/>
          <a:p>
            <a:pPr lvl="0"/>
            <a:r>
              <a:rPr lang="en-US" dirty="0"/>
              <a:t>Click to</a:t>
            </a:r>
          </a:p>
        </p:txBody>
      </p:sp>
      <p:sp>
        <p:nvSpPr>
          <p:cNvPr id="38" name="Content Placeholder 37">
            <a:extLst>
              <a:ext uri="{FF2B5EF4-FFF2-40B4-BE49-F238E27FC236}">
                <a16:creationId xmlns:a16="http://schemas.microsoft.com/office/drawing/2014/main" id="{00580F40-412B-48D3-BA9A-2F30C52EC475}"/>
              </a:ext>
            </a:extLst>
          </p:cNvPr>
          <p:cNvSpPr>
            <a:spLocks noGrp="1"/>
          </p:cNvSpPr>
          <p:nvPr>
            <p:ph sz="quarter" idx="23"/>
          </p:nvPr>
        </p:nvSpPr>
        <p:spPr>
          <a:xfrm>
            <a:off x="8882063" y="2278063"/>
            <a:ext cx="2205037" cy="546753"/>
          </a:xfrm>
        </p:spPr>
        <p:txBody>
          <a:bodyPr/>
          <a:lstStyle/>
          <a:p>
            <a:pPr lvl="0"/>
            <a:r>
              <a:rPr lang="en-US" dirty="0"/>
              <a:t>Click to edit</a:t>
            </a:r>
          </a:p>
        </p:txBody>
      </p:sp>
      <p:sp>
        <p:nvSpPr>
          <p:cNvPr id="40" name="Content Placeholder 39">
            <a:extLst>
              <a:ext uri="{FF2B5EF4-FFF2-40B4-BE49-F238E27FC236}">
                <a16:creationId xmlns:a16="http://schemas.microsoft.com/office/drawing/2014/main" id="{91A0A180-7D08-4DA7-85CC-73A03F35878A}"/>
              </a:ext>
            </a:extLst>
          </p:cNvPr>
          <p:cNvSpPr>
            <a:spLocks noGrp="1"/>
          </p:cNvSpPr>
          <p:nvPr>
            <p:ph sz="quarter" idx="24"/>
          </p:nvPr>
        </p:nvSpPr>
        <p:spPr>
          <a:xfrm>
            <a:off x="8882063" y="2974975"/>
            <a:ext cx="2540000" cy="546753"/>
          </a:xfrm>
        </p:spPr>
        <p:txBody>
          <a:bodyPr/>
          <a:lstStyle/>
          <a:p>
            <a:pPr lvl="0"/>
            <a:r>
              <a:rPr lang="en-US" dirty="0"/>
              <a:t>Click to edit</a:t>
            </a:r>
          </a:p>
        </p:txBody>
      </p:sp>
      <p:sp>
        <p:nvSpPr>
          <p:cNvPr id="42" name="Content Placeholder 41">
            <a:extLst>
              <a:ext uri="{FF2B5EF4-FFF2-40B4-BE49-F238E27FC236}">
                <a16:creationId xmlns:a16="http://schemas.microsoft.com/office/drawing/2014/main" id="{2999AF34-52C3-465A-8D82-24AAC29FC2D3}"/>
              </a:ext>
            </a:extLst>
          </p:cNvPr>
          <p:cNvSpPr>
            <a:spLocks noGrp="1"/>
          </p:cNvSpPr>
          <p:nvPr>
            <p:ph sz="quarter" idx="25"/>
          </p:nvPr>
        </p:nvSpPr>
        <p:spPr>
          <a:xfrm>
            <a:off x="8766175" y="3667125"/>
            <a:ext cx="2205038" cy="546753"/>
          </a:xfrm>
        </p:spPr>
        <p:txBody>
          <a:bodyPr/>
          <a:lstStyle/>
          <a:p>
            <a:pPr lvl="0"/>
            <a:r>
              <a:rPr lang="en-US" dirty="0"/>
              <a:t>Click to edit</a:t>
            </a:r>
          </a:p>
        </p:txBody>
      </p:sp>
      <p:sp>
        <p:nvSpPr>
          <p:cNvPr id="44" name="Content Placeholder 43">
            <a:extLst>
              <a:ext uri="{FF2B5EF4-FFF2-40B4-BE49-F238E27FC236}">
                <a16:creationId xmlns:a16="http://schemas.microsoft.com/office/drawing/2014/main" id="{413B4634-9B3B-4FCF-AAD8-32FFCC292C0F}"/>
              </a:ext>
            </a:extLst>
          </p:cNvPr>
          <p:cNvSpPr>
            <a:spLocks noGrp="1"/>
          </p:cNvSpPr>
          <p:nvPr>
            <p:ph sz="quarter" idx="26"/>
          </p:nvPr>
        </p:nvSpPr>
        <p:spPr>
          <a:xfrm>
            <a:off x="2147888" y="4818063"/>
            <a:ext cx="1828800" cy="546753"/>
          </a:xfrm>
        </p:spPr>
        <p:txBody>
          <a:bodyPr/>
          <a:lstStyle/>
          <a:p>
            <a:pPr lvl="0"/>
            <a:r>
              <a:rPr lang="en-US" dirty="0"/>
              <a:t>Click to edit</a:t>
            </a:r>
          </a:p>
        </p:txBody>
      </p:sp>
      <p:sp>
        <p:nvSpPr>
          <p:cNvPr id="46" name="Content Placeholder 45">
            <a:extLst>
              <a:ext uri="{FF2B5EF4-FFF2-40B4-BE49-F238E27FC236}">
                <a16:creationId xmlns:a16="http://schemas.microsoft.com/office/drawing/2014/main" id="{40D61CE5-DDA3-4E8F-8D99-8956556478FE}"/>
              </a:ext>
            </a:extLst>
          </p:cNvPr>
          <p:cNvSpPr>
            <a:spLocks noGrp="1"/>
          </p:cNvSpPr>
          <p:nvPr>
            <p:ph sz="quarter" idx="27"/>
          </p:nvPr>
        </p:nvSpPr>
        <p:spPr>
          <a:xfrm>
            <a:off x="5051425" y="5006975"/>
            <a:ext cx="2408238" cy="546753"/>
          </a:xfrm>
        </p:spPr>
        <p:txBody>
          <a:bodyPr/>
          <a:lstStyle/>
          <a:p>
            <a:pPr lvl="0"/>
            <a:r>
              <a:rPr lang="en-US" dirty="0"/>
              <a:t>Click to edit</a:t>
            </a:r>
          </a:p>
        </p:txBody>
      </p:sp>
    </p:spTree>
    <p:extLst>
      <p:ext uri="{BB962C8B-B14F-4D97-AF65-F5344CB8AC3E}">
        <p14:creationId xmlns:p14="http://schemas.microsoft.com/office/powerpoint/2010/main" val="12026252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5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
        <p:nvSpPr>
          <p:cNvPr id="4" name="Content Placeholder 3">
            <a:extLst>
              <a:ext uri="{FF2B5EF4-FFF2-40B4-BE49-F238E27FC236}">
                <a16:creationId xmlns:a16="http://schemas.microsoft.com/office/drawing/2014/main" id="{DBC6EE39-35BD-4225-A565-0ACEFB454491}"/>
              </a:ext>
            </a:extLst>
          </p:cNvPr>
          <p:cNvSpPr>
            <a:spLocks noGrp="1"/>
          </p:cNvSpPr>
          <p:nvPr>
            <p:ph sz="quarter" idx="10"/>
          </p:nvPr>
        </p:nvSpPr>
        <p:spPr>
          <a:xfrm>
            <a:off x="763588" y="1924050"/>
            <a:ext cx="1843087" cy="908839"/>
          </a:xfrm>
        </p:spPr>
        <p:txBody>
          <a:bodyPr/>
          <a:lstStyle/>
          <a:p>
            <a:pPr lvl="0"/>
            <a:r>
              <a:rPr lang="en-US" dirty="0"/>
              <a:t>Click to edit Master text</a:t>
            </a:r>
          </a:p>
        </p:txBody>
      </p:sp>
      <p:sp>
        <p:nvSpPr>
          <p:cNvPr id="6" name="Content Placeholder 5">
            <a:extLst>
              <a:ext uri="{FF2B5EF4-FFF2-40B4-BE49-F238E27FC236}">
                <a16:creationId xmlns:a16="http://schemas.microsoft.com/office/drawing/2014/main" id="{6D1CF07D-5535-46B3-829D-6E2F6890AADA}"/>
              </a:ext>
            </a:extLst>
          </p:cNvPr>
          <p:cNvSpPr>
            <a:spLocks noGrp="1"/>
          </p:cNvSpPr>
          <p:nvPr>
            <p:ph sz="quarter" idx="11"/>
          </p:nvPr>
        </p:nvSpPr>
        <p:spPr>
          <a:xfrm>
            <a:off x="763588" y="3221038"/>
            <a:ext cx="1555750" cy="546753"/>
          </a:xfrm>
        </p:spPr>
        <p:txBody>
          <a:bodyPr/>
          <a:lstStyle/>
          <a:p>
            <a:pPr lvl="0"/>
            <a:r>
              <a:rPr lang="en-US" dirty="0"/>
              <a:t>Click to</a:t>
            </a:r>
          </a:p>
        </p:txBody>
      </p:sp>
      <p:sp>
        <p:nvSpPr>
          <p:cNvPr id="8" name="Content Placeholder 7">
            <a:extLst>
              <a:ext uri="{FF2B5EF4-FFF2-40B4-BE49-F238E27FC236}">
                <a16:creationId xmlns:a16="http://schemas.microsoft.com/office/drawing/2014/main" id="{F11C7FBA-455F-428A-8DB9-63B38F2E1BCF}"/>
              </a:ext>
            </a:extLst>
          </p:cNvPr>
          <p:cNvSpPr>
            <a:spLocks noGrp="1"/>
          </p:cNvSpPr>
          <p:nvPr>
            <p:ph sz="quarter" idx="12"/>
          </p:nvPr>
        </p:nvSpPr>
        <p:spPr>
          <a:xfrm>
            <a:off x="763588" y="4257675"/>
            <a:ext cx="2033587" cy="546753"/>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293F4530-C6ED-4B86-BB40-B94659A125D5}"/>
              </a:ext>
            </a:extLst>
          </p:cNvPr>
          <p:cNvSpPr>
            <a:spLocks noGrp="1"/>
          </p:cNvSpPr>
          <p:nvPr>
            <p:ph sz="quarter" idx="13"/>
          </p:nvPr>
        </p:nvSpPr>
        <p:spPr>
          <a:xfrm>
            <a:off x="4367213" y="1924050"/>
            <a:ext cx="2852737" cy="546753"/>
          </a:xfrm>
        </p:spPr>
        <p:txBody>
          <a:bodyPr/>
          <a:lstStyle/>
          <a:p>
            <a:pPr lvl="0"/>
            <a:r>
              <a:rPr lang="en-US" dirty="0"/>
              <a:t>Click to edit Master</a:t>
            </a:r>
          </a:p>
        </p:txBody>
      </p:sp>
      <p:sp>
        <p:nvSpPr>
          <p:cNvPr id="12" name="Content Placeholder 11">
            <a:extLst>
              <a:ext uri="{FF2B5EF4-FFF2-40B4-BE49-F238E27FC236}">
                <a16:creationId xmlns:a16="http://schemas.microsoft.com/office/drawing/2014/main" id="{550C3C7B-C74C-48BC-9E6B-891763B4E61F}"/>
              </a:ext>
            </a:extLst>
          </p:cNvPr>
          <p:cNvSpPr>
            <a:spLocks noGrp="1"/>
          </p:cNvSpPr>
          <p:nvPr>
            <p:ph sz="quarter" idx="14"/>
          </p:nvPr>
        </p:nvSpPr>
        <p:spPr>
          <a:xfrm>
            <a:off x="4367213" y="3001963"/>
            <a:ext cx="3343275" cy="546753"/>
          </a:xfrm>
        </p:spPr>
        <p:txBody>
          <a:bodyPr/>
          <a:lstStyle/>
          <a:p>
            <a:pPr lvl="0"/>
            <a:r>
              <a:rPr lang="en-US" dirty="0"/>
              <a:t>Click to edit Master text</a:t>
            </a:r>
          </a:p>
        </p:txBody>
      </p:sp>
      <p:sp>
        <p:nvSpPr>
          <p:cNvPr id="14" name="Content Placeholder 13">
            <a:extLst>
              <a:ext uri="{FF2B5EF4-FFF2-40B4-BE49-F238E27FC236}">
                <a16:creationId xmlns:a16="http://schemas.microsoft.com/office/drawing/2014/main" id="{11C5808A-9B42-4D54-99DF-E91FD71CCF52}"/>
              </a:ext>
            </a:extLst>
          </p:cNvPr>
          <p:cNvSpPr>
            <a:spLocks noGrp="1"/>
          </p:cNvSpPr>
          <p:nvPr>
            <p:ph sz="quarter" idx="15"/>
          </p:nvPr>
        </p:nvSpPr>
        <p:spPr>
          <a:xfrm>
            <a:off x="4367213" y="4257675"/>
            <a:ext cx="2852737" cy="546100"/>
          </a:xfrm>
        </p:spPr>
        <p:txBody>
          <a:bodyPr/>
          <a:lstStyle/>
          <a:p>
            <a:pPr lvl="0"/>
            <a:r>
              <a:rPr lang="en-US" dirty="0"/>
              <a:t>Click to edit Master</a:t>
            </a:r>
          </a:p>
        </p:txBody>
      </p:sp>
      <p:sp>
        <p:nvSpPr>
          <p:cNvPr id="16" name="Content Placeholder 15">
            <a:extLst>
              <a:ext uri="{FF2B5EF4-FFF2-40B4-BE49-F238E27FC236}">
                <a16:creationId xmlns:a16="http://schemas.microsoft.com/office/drawing/2014/main" id="{5E08B3E7-010A-4486-9E74-F9E7D4F37738}"/>
              </a:ext>
            </a:extLst>
          </p:cNvPr>
          <p:cNvSpPr>
            <a:spLocks noGrp="1"/>
          </p:cNvSpPr>
          <p:nvPr>
            <p:ph sz="quarter" idx="16"/>
          </p:nvPr>
        </p:nvSpPr>
        <p:spPr>
          <a:xfrm>
            <a:off x="655638" y="5254625"/>
            <a:ext cx="1951037" cy="546753"/>
          </a:xfrm>
        </p:spPr>
        <p:txBody>
          <a:bodyPr/>
          <a:lstStyle/>
          <a:p>
            <a:pPr lvl="0"/>
            <a:r>
              <a:rPr lang="en-US" dirty="0"/>
              <a:t>Click to edit</a:t>
            </a:r>
          </a:p>
        </p:txBody>
      </p:sp>
      <p:sp>
        <p:nvSpPr>
          <p:cNvPr id="18" name="Content Placeholder 17">
            <a:extLst>
              <a:ext uri="{FF2B5EF4-FFF2-40B4-BE49-F238E27FC236}">
                <a16:creationId xmlns:a16="http://schemas.microsoft.com/office/drawing/2014/main" id="{B82C4DC1-6E62-4D10-B397-EA237CEB86AB}"/>
              </a:ext>
            </a:extLst>
          </p:cNvPr>
          <p:cNvSpPr>
            <a:spLocks noGrp="1"/>
          </p:cNvSpPr>
          <p:nvPr>
            <p:ph sz="quarter" idx="17"/>
          </p:nvPr>
        </p:nvSpPr>
        <p:spPr>
          <a:xfrm>
            <a:off x="4367213" y="5254625"/>
            <a:ext cx="2852737" cy="546753"/>
          </a:xfrm>
        </p:spPr>
        <p:txBody>
          <a:bodyPr/>
          <a:lstStyle/>
          <a:p>
            <a:pPr lvl="0"/>
            <a:r>
              <a:rPr lang="en-US" dirty="0"/>
              <a:t>Click to edit Master</a:t>
            </a:r>
          </a:p>
        </p:txBody>
      </p:sp>
      <p:sp>
        <p:nvSpPr>
          <p:cNvPr id="5" name="Content Placeholder 4">
            <a:extLst>
              <a:ext uri="{FF2B5EF4-FFF2-40B4-BE49-F238E27FC236}">
                <a16:creationId xmlns:a16="http://schemas.microsoft.com/office/drawing/2014/main" id="{E84325E5-B504-4F8A-86F5-25C2858C90D4}"/>
              </a:ext>
            </a:extLst>
          </p:cNvPr>
          <p:cNvSpPr>
            <a:spLocks noGrp="1"/>
          </p:cNvSpPr>
          <p:nvPr>
            <p:ph sz="quarter" idx="18"/>
          </p:nvPr>
        </p:nvSpPr>
        <p:spPr>
          <a:xfrm>
            <a:off x="7486650" y="1428750"/>
            <a:ext cx="2852738" cy="1792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07270F0E-9153-40A6-8E3F-4717DFD61252}"/>
              </a:ext>
            </a:extLst>
          </p:cNvPr>
          <p:cNvSpPr>
            <a:spLocks noGrp="1"/>
          </p:cNvSpPr>
          <p:nvPr>
            <p:ph sz="quarter" idx="19"/>
          </p:nvPr>
        </p:nvSpPr>
        <p:spPr>
          <a:xfrm>
            <a:off x="9267825" y="4794250"/>
            <a:ext cx="1951038" cy="1006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7317596"/>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
        <p:nvSpPr>
          <p:cNvPr id="4" name="Content Placeholder 3">
            <a:extLst>
              <a:ext uri="{FF2B5EF4-FFF2-40B4-BE49-F238E27FC236}">
                <a16:creationId xmlns:a16="http://schemas.microsoft.com/office/drawing/2014/main" id="{E203DFB8-F97D-4095-B88C-735736883495}"/>
              </a:ext>
            </a:extLst>
          </p:cNvPr>
          <p:cNvSpPr>
            <a:spLocks noGrp="1"/>
          </p:cNvSpPr>
          <p:nvPr>
            <p:ph sz="quarter" idx="10"/>
          </p:nvPr>
        </p:nvSpPr>
        <p:spPr>
          <a:xfrm>
            <a:off x="3309938" y="2090738"/>
            <a:ext cx="5283200" cy="546753"/>
          </a:xfrm>
        </p:spPr>
        <p:txBody>
          <a:bodyPr/>
          <a:lstStyle/>
          <a:p>
            <a:pPr lvl="0"/>
            <a:r>
              <a:rPr lang="en-US" dirty="0"/>
              <a:t>Click to edit Master text styles</a:t>
            </a:r>
          </a:p>
        </p:txBody>
      </p:sp>
      <p:sp>
        <p:nvSpPr>
          <p:cNvPr id="6" name="Content Placeholder 5">
            <a:extLst>
              <a:ext uri="{FF2B5EF4-FFF2-40B4-BE49-F238E27FC236}">
                <a16:creationId xmlns:a16="http://schemas.microsoft.com/office/drawing/2014/main" id="{F8320B03-3C30-4D59-B0B0-145CD19A225B}"/>
              </a:ext>
            </a:extLst>
          </p:cNvPr>
          <p:cNvSpPr>
            <a:spLocks noGrp="1"/>
          </p:cNvSpPr>
          <p:nvPr>
            <p:ph sz="quarter" idx="11"/>
          </p:nvPr>
        </p:nvSpPr>
        <p:spPr>
          <a:xfrm>
            <a:off x="3309938" y="3121025"/>
            <a:ext cx="5514975" cy="546100"/>
          </a:xfrm>
        </p:spPr>
        <p:txBody>
          <a:bodyPr/>
          <a:lstStyle/>
          <a:p>
            <a:pPr lvl="0"/>
            <a:r>
              <a:rPr lang="en-US" dirty="0"/>
              <a:t>Click to edit Master text styles</a:t>
            </a:r>
          </a:p>
        </p:txBody>
      </p:sp>
      <p:sp>
        <p:nvSpPr>
          <p:cNvPr id="8" name="Content Placeholder 7">
            <a:extLst>
              <a:ext uri="{FF2B5EF4-FFF2-40B4-BE49-F238E27FC236}">
                <a16:creationId xmlns:a16="http://schemas.microsoft.com/office/drawing/2014/main" id="{46074EAA-27DF-4B1F-8F79-094C714C2787}"/>
              </a:ext>
            </a:extLst>
          </p:cNvPr>
          <p:cNvSpPr>
            <a:spLocks noGrp="1"/>
          </p:cNvSpPr>
          <p:nvPr>
            <p:ph sz="quarter" idx="12"/>
          </p:nvPr>
        </p:nvSpPr>
        <p:spPr>
          <a:xfrm>
            <a:off x="3309938" y="4310063"/>
            <a:ext cx="5283200" cy="546753"/>
          </a:xfrm>
        </p:spPr>
        <p:txBody>
          <a:bodyPr/>
          <a:lstStyle/>
          <a:p>
            <a:pPr lvl="0"/>
            <a:r>
              <a:rPr lang="en-US" dirty="0"/>
              <a:t>Click to edit Master text styles</a:t>
            </a:r>
          </a:p>
        </p:txBody>
      </p:sp>
    </p:spTree>
    <p:extLst>
      <p:ext uri="{BB962C8B-B14F-4D97-AF65-F5344CB8AC3E}">
        <p14:creationId xmlns:p14="http://schemas.microsoft.com/office/powerpoint/2010/main" val="2001236877"/>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
        <p:nvSpPr>
          <p:cNvPr id="4" name="Content Placeholder 3">
            <a:extLst>
              <a:ext uri="{FF2B5EF4-FFF2-40B4-BE49-F238E27FC236}">
                <a16:creationId xmlns:a16="http://schemas.microsoft.com/office/drawing/2014/main" id="{D2ACC852-5D32-4DB0-8E16-E26E59B4DD77}"/>
              </a:ext>
            </a:extLst>
          </p:cNvPr>
          <p:cNvSpPr>
            <a:spLocks noGrp="1"/>
          </p:cNvSpPr>
          <p:nvPr>
            <p:ph sz="quarter" idx="10"/>
          </p:nvPr>
        </p:nvSpPr>
        <p:spPr>
          <a:xfrm>
            <a:off x="682171" y="1977826"/>
            <a:ext cx="1176338" cy="546753"/>
          </a:xfrm>
        </p:spPr>
        <p:txBody>
          <a:bodyPr/>
          <a:lstStyle/>
          <a:p>
            <a:pPr lvl="0"/>
            <a:r>
              <a:rPr lang="en-US" dirty="0"/>
              <a:t>Click to</a:t>
            </a:r>
          </a:p>
        </p:txBody>
      </p:sp>
      <p:sp>
        <p:nvSpPr>
          <p:cNvPr id="6" name="Content Placeholder 5">
            <a:extLst>
              <a:ext uri="{FF2B5EF4-FFF2-40B4-BE49-F238E27FC236}">
                <a16:creationId xmlns:a16="http://schemas.microsoft.com/office/drawing/2014/main" id="{D86ED8C8-6033-4C0A-ACB0-2E61BE7D6786}"/>
              </a:ext>
            </a:extLst>
          </p:cNvPr>
          <p:cNvSpPr>
            <a:spLocks noGrp="1"/>
          </p:cNvSpPr>
          <p:nvPr>
            <p:ph sz="quarter" idx="11"/>
          </p:nvPr>
        </p:nvSpPr>
        <p:spPr>
          <a:xfrm>
            <a:off x="2989036" y="1977992"/>
            <a:ext cx="4616450" cy="546753"/>
          </a:xfrm>
        </p:spPr>
        <p:txBody>
          <a:bodyPr/>
          <a:lstStyle/>
          <a:p>
            <a:pPr lvl="0"/>
            <a:r>
              <a:rPr lang="en-US" dirty="0"/>
              <a:t>Click to edit Master text styles</a:t>
            </a:r>
          </a:p>
        </p:txBody>
      </p:sp>
      <p:sp>
        <p:nvSpPr>
          <p:cNvPr id="8" name="Content Placeholder 7">
            <a:extLst>
              <a:ext uri="{FF2B5EF4-FFF2-40B4-BE49-F238E27FC236}">
                <a16:creationId xmlns:a16="http://schemas.microsoft.com/office/drawing/2014/main" id="{396198EF-0D7C-43E0-8736-F6C0541AA806}"/>
              </a:ext>
            </a:extLst>
          </p:cNvPr>
          <p:cNvSpPr>
            <a:spLocks noGrp="1"/>
          </p:cNvSpPr>
          <p:nvPr>
            <p:ph sz="quarter" idx="12"/>
          </p:nvPr>
        </p:nvSpPr>
        <p:spPr>
          <a:xfrm>
            <a:off x="682625" y="2801938"/>
            <a:ext cx="1176338" cy="546753"/>
          </a:xfrm>
        </p:spPr>
        <p:txBody>
          <a:bodyPr/>
          <a:lstStyle/>
          <a:p>
            <a:pPr lvl="0"/>
            <a:r>
              <a:rPr lang="en-US" dirty="0"/>
              <a:t>Click to</a:t>
            </a:r>
          </a:p>
        </p:txBody>
      </p:sp>
      <p:sp>
        <p:nvSpPr>
          <p:cNvPr id="10" name="Content Placeholder 9">
            <a:extLst>
              <a:ext uri="{FF2B5EF4-FFF2-40B4-BE49-F238E27FC236}">
                <a16:creationId xmlns:a16="http://schemas.microsoft.com/office/drawing/2014/main" id="{BDEE29E6-44F8-49CA-99D1-A3D298B6FC09}"/>
              </a:ext>
            </a:extLst>
          </p:cNvPr>
          <p:cNvSpPr>
            <a:spLocks noGrp="1"/>
          </p:cNvSpPr>
          <p:nvPr>
            <p:ph sz="quarter" idx="13"/>
          </p:nvPr>
        </p:nvSpPr>
        <p:spPr>
          <a:xfrm>
            <a:off x="2859088" y="2801938"/>
            <a:ext cx="4746398" cy="546100"/>
          </a:xfrm>
        </p:spPr>
        <p:txBody>
          <a:bodyPr/>
          <a:lstStyle/>
          <a:p>
            <a:pPr lvl="0"/>
            <a:r>
              <a:rPr lang="en-US" dirty="0"/>
              <a:t>Click to edit Master text styles</a:t>
            </a:r>
          </a:p>
        </p:txBody>
      </p:sp>
      <p:sp>
        <p:nvSpPr>
          <p:cNvPr id="12" name="Content Placeholder 11">
            <a:extLst>
              <a:ext uri="{FF2B5EF4-FFF2-40B4-BE49-F238E27FC236}">
                <a16:creationId xmlns:a16="http://schemas.microsoft.com/office/drawing/2014/main" id="{55964F28-2B6E-483B-B7AC-9355CCB2B023}"/>
              </a:ext>
            </a:extLst>
          </p:cNvPr>
          <p:cNvSpPr>
            <a:spLocks noGrp="1"/>
          </p:cNvSpPr>
          <p:nvPr>
            <p:ph sz="quarter" idx="14"/>
          </p:nvPr>
        </p:nvSpPr>
        <p:spPr>
          <a:xfrm>
            <a:off x="682625" y="3730625"/>
            <a:ext cx="1176338" cy="546100"/>
          </a:xfrm>
        </p:spPr>
        <p:txBody>
          <a:bodyPr/>
          <a:lstStyle/>
          <a:p>
            <a:pPr lvl="0"/>
            <a:r>
              <a:rPr lang="en-US" dirty="0"/>
              <a:t>Click to</a:t>
            </a:r>
          </a:p>
        </p:txBody>
      </p:sp>
      <p:sp>
        <p:nvSpPr>
          <p:cNvPr id="14" name="Content Placeholder 13">
            <a:extLst>
              <a:ext uri="{FF2B5EF4-FFF2-40B4-BE49-F238E27FC236}">
                <a16:creationId xmlns:a16="http://schemas.microsoft.com/office/drawing/2014/main" id="{2F151E55-1F32-4971-8677-4E456BA49314}"/>
              </a:ext>
            </a:extLst>
          </p:cNvPr>
          <p:cNvSpPr>
            <a:spLocks noGrp="1"/>
          </p:cNvSpPr>
          <p:nvPr>
            <p:ph sz="quarter" idx="15"/>
          </p:nvPr>
        </p:nvSpPr>
        <p:spPr>
          <a:xfrm>
            <a:off x="2736057" y="3757018"/>
            <a:ext cx="4862511" cy="546100"/>
          </a:xfrm>
        </p:spPr>
        <p:txBody>
          <a:bodyPr/>
          <a:lstStyle/>
          <a:p>
            <a:pPr lvl="0"/>
            <a:r>
              <a:rPr lang="en-US" dirty="0"/>
              <a:t>Click to edit Master text styles</a:t>
            </a:r>
          </a:p>
        </p:txBody>
      </p:sp>
      <p:sp>
        <p:nvSpPr>
          <p:cNvPr id="16" name="Content Placeholder 15">
            <a:extLst>
              <a:ext uri="{FF2B5EF4-FFF2-40B4-BE49-F238E27FC236}">
                <a16:creationId xmlns:a16="http://schemas.microsoft.com/office/drawing/2014/main" id="{1175BECA-8126-42B1-A629-FB98226C54C8}"/>
              </a:ext>
            </a:extLst>
          </p:cNvPr>
          <p:cNvSpPr>
            <a:spLocks noGrp="1"/>
          </p:cNvSpPr>
          <p:nvPr>
            <p:ph sz="quarter" idx="16"/>
          </p:nvPr>
        </p:nvSpPr>
        <p:spPr>
          <a:xfrm>
            <a:off x="682625" y="4614863"/>
            <a:ext cx="1176338" cy="546100"/>
          </a:xfrm>
        </p:spPr>
        <p:txBody>
          <a:bodyPr/>
          <a:lstStyle/>
          <a:p>
            <a:pPr lvl="0"/>
            <a:r>
              <a:rPr lang="en-US" dirty="0"/>
              <a:t>Click to</a:t>
            </a:r>
          </a:p>
        </p:txBody>
      </p:sp>
      <p:sp>
        <p:nvSpPr>
          <p:cNvPr id="18" name="Content Placeholder 17">
            <a:extLst>
              <a:ext uri="{FF2B5EF4-FFF2-40B4-BE49-F238E27FC236}">
                <a16:creationId xmlns:a16="http://schemas.microsoft.com/office/drawing/2014/main" id="{1BF69D2A-7CF2-4B1B-A61A-3C5B897ADD58}"/>
              </a:ext>
            </a:extLst>
          </p:cNvPr>
          <p:cNvSpPr>
            <a:spLocks noGrp="1"/>
          </p:cNvSpPr>
          <p:nvPr>
            <p:ph sz="quarter" idx="17"/>
          </p:nvPr>
        </p:nvSpPr>
        <p:spPr>
          <a:xfrm>
            <a:off x="2859088" y="4614863"/>
            <a:ext cx="4862512" cy="546753"/>
          </a:xfrm>
        </p:spPr>
        <p:txBody>
          <a:bodyPr/>
          <a:lstStyle/>
          <a:p>
            <a:pPr lvl="0"/>
            <a:r>
              <a:rPr lang="en-US" dirty="0"/>
              <a:t>Click to edit Master text styles</a:t>
            </a:r>
          </a:p>
        </p:txBody>
      </p:sp>
    </p:spTree>
    <p:extLst>
      <p:ext uri="{BB962C8B-B14F-4D97-AF65-F5344CB8AC3E}">
        <p14:creationId xmlns:p14="http://schemas.microsoft.com/office/powerpoint/2010/main" val="679120708"/>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
        <p:nvSpPr>
          <p:cNvPr id="4" name="Content Placeholder 3">
            <a:extLst>
              <a:ext uri="{FF2B5EF4-FFF2-40B4-BE49-F238E27FC236}">
                <a16:creationId xmlns:a16="http://schemas.microsoft.com/office/drawing/2014/main" id="{29480971-7FD7-4215-975A-057EF371ABCE}"/>
              </a:ext>
            </a:extLst>
          </p:cNvPr>
          <p:cNvSpPr>
            <a:spLocks noGrp="1"/>
          </p:cNvSpPr>
          <p:nvPr>
            <p:ph sz="quarter" idx="10"/>
          </p:nvPr>
        </p:nvSpPr>
        <p:spPr>
          <a:xfrm>
            <a:off x="300038" y="1882775"/>
            <a:ext cx="1296987" cy="546753"/>
          </a:xfrm>
        </p:spPr>
        <p:txBody>
          <a:bodyPr/>
          <a:lstStyle/>
          <a:p>
            <a:pPr lvl="0"/>
            <a:r>
              <a:rPr lang="en-US" dirty="0"/>
              <a:t>Click to</a:t>
            </a:r>
          </a:p>
        </p:txBody>
      </p:sp>
      <p:sp>
        <p:nvSpPr>
          <p:cNvPr id="6" name="Content Placeholder 5">
            <a:extLst>
              <a:ext uri="{FF2B5EF4-FFF2-40B4-BE49-F238E27FC236}">
                <a16:creationId xmlns:a16="http://schemas.microsoft.com/office/drawing/2014/main" id="{E9A81779-CFEA-420C-86A1-FEE70C178233}"/>
              </a:ext>
            </a:extLst>
          </p:cNvPr>
          <p:cNvSpPr>
            <a:spLocks noGrp="1"/>
          </p:cNvSpPr>
          <p:nvPr>
            <p:ph sz="quarter" idx="11"/>
          </p:nvPr>
        </p:nvSpPr>
        <p:spPr>
          <a:xfrm>
            <a:off x="1828800" y="1882775"/>
            <a:ext cx="1092200" cy="546753"/>
          </a:xfrm>
        </p:spPr>
        <p:txBody>
          <a:bodyPr/>
          <a:lstStyle/>
          <a:p>
            <a:pPr lvl="0"/>
            <a:r>
              <a:rPr lang="en-US" dirty="0"/>
              <a:t>Click</a:t>
            </a:r>
          </a:p>
        </p:txBody>
      </p:sp>
      <p:sp>
        <p:nvSpPr>
          <p:cNvPr id="8" name="Content Placeholder 7">
            <a:extLst>
              <a:ext uri="{FF2B5EF4-FFF2-40B4-BE49-F238E27FC236}">
                <a16:creationId xmlns:a16="http://schemas.microsoft.com/office/drawing/2014/main" id="{1BC2CBD0-ED48-4F30-BB8E-EEDE34BE11C4}"/>
              </a:ext>
            </a:extLst>
          </p:cNvPr>
          <p:cNvSpPr>
            <a:spLocks noGrp="1"/>
          </p:cNvSpPr>
          <p:nvPr>
            <p:ph sz="quarter" idx="12"/>
          </p:nvPr>
        </p:nvSpPr>
        <p:spPr>
          <a:xfrm>
            <a:off x="455613" y="3603625"/>
            <a:ext cx="2273300" cy="546753"/>
          </a:xfrm>
        </p:spPr>
        <p:txBody>
          <a:bodyPr/>
          <a:lstStyle/>
          <a:p>
            <a:pPr lvl="0"/>
            <a:r>
              <a:rPr lang="en-US" dirty="0"/>
              <a:t>Click to edit</a:t>
            </a:r>
          </a:p>
        </p:txBody>
      </p:sp>
      <p:sp>
        <p:nvSpPr>
          <p:cNvPr id="10" name="Content Placeholder 9">
            <a:extLst>
              <a:ext uri="{FF2B5EF4-FFF2-40B4-BE49-F238E27FC236}">
                <a16:creationId xmlns:a16="http://schemas.microsoft.com/office/drawing/2014/main" id="{07B55B33-5016-4321-9075-F7D8907904D9}"/>
              </a:ext>
            </a:extLst>
          </p:cNvPr>
          <p:cNvSpPr>
            <a:spLocks noGrp="1"/>
          </p:cNvSpPr>
          <p:nvPr>
            <p:ph sz="quarter" idx="13"/>
          </p:nvPr>
        </p:nvSpPr>
        <p:spPr>
          <a:xfrm>
            <a:off x="7110484" y="1514475"/>
            <a:ext cx="3821041" cy="403137"/>
          </a:xfrm>
        </p:spPr>
        <p:txBody>
          <a:bodyPr/>
          <a:lstStyle/>
          <a:p>
            <a:pPr lvl="0"/>
            <a:r>
              <a:rPr lang="en-US" dirty="0"/>
              <a:t>Click to edit Master</a:t>
            </a:r>
          </a:p>
        </p:txBody>
      </p:sp>
      <p:sp>
        <p:nvSpPr>
          <p:cNvPr id="12" name="Content Placeholder 11">
            <a:extLst>
              <a:ext uri="{FF2B5EF4-FFF2-40B4-BE49-F238E27FC236}">
                <a16:creationId xmlns:a16="http://schemas.microsoft.com/office/drawing/2014/main" id="{3CB81FB3-59A1-4527-81E0-D7B498EC9ECD}"/>
              </a:ext>
            </a:extLst>
          </p:cNvPr>
          <p:cNvSpPr>
            <a:spLocks noGrp="1"/>
          </p:cNvSpPr>
          <p:nvPr>
            <p:ph sz="quarter" idx="14"/>
          </p:nvPr>
        </p:nvSpPr>
        <p:spPr>
          <a:xfrm>
            <a:off x="7015163" y="2101850"/>
            <a:ext cx="3821112" cy="546753"/>
          </a:xfrm>
        </p:spPr>
        <p:txBody>
          <a:bodyPr/>
          <a:lstStyle/>
          <a:p>
            <a:pPr lvl="0"/>
            <a:r>
              <a:rPr lang="en-US" dirty="0"/>
              <a:t>Click to edit Master text</a:t>
            </a:r>
          </a:p>
        </p:txBody>
      </p:sp>
      <p:sp>
        <p:nvSpPr>
          <p:cNvPr id="14" name="Content Placeholder 13">
            <a:extLst>
              <a:ext uri="{FF2B5EF4-FFF2-40B4-BE49-F238E27FC236}">
                <a16:creationId xmlns:a16="http://schemas.microsoft.com/office/drawing/2014/main" id="{8E0074CA-A0C6-4B29-B7D6-E0E3E8FC9714}"/>
              </a:ext>
            </a:extLst>
          </p:cNvPr>
          <p:cNvSpPr>
            <a:spLocks noGrp="1"/>
          </p:cNvSpPr>
          <p:nvPr>
            <p:ph sz="quarter" idx="15"/>
          </p:nvPr>
        </p:nvSpPr>
        <p:spPr>
          <a:xfrm>
            <a:off x="7015163" y="2825750"/>
            <a:ext cx="3821112" cy="546753"/>
          </a:xfrm>
        </p:spPr>
        <p:txBody>
          <a:bodyPr/>
          <a:lstStyle/>
          <a:p>
            <a:pPr lvl="0"/>
            <a:r>
              <a:rPr lang="en-US" dirty="0"/>
              <a:t>Click to edit Master text</a:t>
            </a:r>
          </a:p>
        </p:txBody>
      </p:sp>
      <p:sp>
        <p:nvSpPr>
          <p:cNvPr id="16" name="Content Placeholder 15">
            <a:extLst>
              <a:ext uri="{FF2B5EF4-FFF2-40B4-BE49-F238E27FC236}">
                <a16:creationId xmlns:a16="http://schemas.microsoft.com/office/drawing/2014/main" id="{A89AC26A-F8DB-4A27-9F37-92F15733A063}"/>
              </a:ext>
            </a:extLst>
          </p:cNvPr>
          <p:cNvSpPr>
            <a:spLocks noGrp="1"/>
          </p:cNvSpPr>
          <p:nvPr>
            <p:ph sz="quarter" idx="16"/>
          </p:nvPr>
        </p:nvSpPr>
        <p:spPr>
          <a:xfrm>
            <a:off x="7015163" y="3502557"/>
            <a:ext cx="4162425" cy="546753"/>
          </a:xfrm>
        </p:spPr>
        <p:txBody>
          <a:bodyPr/>
          <a:lstStyle/>
          <a:p>
            <a:pPr lvl="0"/>
            <a:r>
              <a:rPr lang="en-US" dirty="0"/>
              <a:t>Click to edit Master text styles</a:t>
            </a:r>
          </a:p>
        </p:txBody>
      </p:sp>
      <p:sp>
        <p:nvSpPr>
          <p:cNvPr id="18" name="Content Placeholder 17">
            <a:extLst>
              <a:ext uri="{FF2B5EF4-FFF2-40B4-BE49-F238E27FC236}">
                <a16:creationId xmlns:a16="http://schemas.microsoft.com/office/drawing/2014/main" id="{1AEDDC7A-A7EF-48D1-84AF-5421BFDEB79A}"/>
              </a:ext>
            </a:extLst>
          </p:cNvPr>
          <p:cNvSpPr>
            <a:spLocks noGrp="1"/>
          </p:cNvSpPr>
          <p:nvPr>
            <p:ph sz="quarter" idx="17"/>
          </p:nvPr>
        </p:nvSpPr>
        <p:spPr>
          <a:xfrm>
            <a:off x="6851650" y="4149725"/>
            <a:ext cx="4325938" cy="547688"/>
          </a:xfrm>
        </p:spPr>
        <p:txBody>
          <a:bodyPr/>
          <a:lstStyle/>
          <a:p>
            <a:pPr lvl="0"/>
            <a:r>
              <a:rPr lang="en-US" dirty="0"/>
              <a:t>Click to edit Master text styles</a:t>
            </a:r>
          </a:p>
        </p:txBody>
      </p:sp>
      <p:sp>
        <p:nvSpPr>
          <p:cNvPr id="20" name="Content Placeholder 19">
            <a:extLst>
              <a:ext uri="{FF2B5EF4-FFF2-40B4-BE49-F238E27FC236}">
                <a16:creationId xmlns:a16="http://schemas.microsoft.com/office/drawing/2014/main" id="{86D576C2-2740-40EF-84E5-963426F6D969}"/>
              </a:ext>
            </a:extLst>
          </p:cNvPr>
          <p:cNvSpPr>
            <a:spLocks noGrp="1"/>
          </p:cNvSpPr>
          <p:nvPr>
            <p:ph sz="quarter" idx="18"/>
          </p:nvPr>
        </p:nvSpPr>
        <p:spPr>
          <a:xfrm>
            <a:off x="6851650" y="4830763"/>
            <a:ext cx="4325938" cy="547687"/>
          </a:xfrm>
        </p:spPr>
        <p:txBody>
          <a:bodyPr/>
          <a:lstStyle/>
          <a:p>
            <a:pPr lvl="0"/>
            <a:r>
              <a:rPr lang="en-US" dirty="0"/>
              <a:t>Click to edit Master text styles</a:t>
            </a:r>
          </a:p>
        </p:txBody>
      </p:sp>
      <p:sp>
        <p:nvSpPr>
          <p:cNvPr id="22" name="Content Placeholder 21">
            <a:extLst>
              <a:ext uri="{FF2B5EF4-FFF2-40B4-BE49-F238E27FC236}">
                <a16:creationId xmlns:a16="http://schemas.microsoft.com/office/drawing/2014/main" id="{575BEDAB-0E42-4E1E-904F-C4D6073B2D80}"/>
              </a:ext>
            </a:extLst>
          </p:cNvPr>
          <p:cNvSpPr>
            <a:spLocks noGrp="1"/>
          </p:cNvSpPr>
          <p:nvPr>
            <p:ph sz="quarter" idx="19"/>
          </p:nvPr>
        </p:nvSpPr>
        <p:spPr>
          <a:xfrm>
            <a:off x="6700838" y="5513388"/>
            <a:ext cx="4476750" cy="547687"/>
          </a:xfrm>
        </p:spPr>
        <p:txBody>
          <a:bodyPr/>
          <a:lstStyle/>
          <a:p>
            <a:pPr lvl="0"/>
            <a:r>
              <a:rPr lang="en-US" dirty="0"/>
              <a:t>Click to edit Master text style</a:t>
            </a:r>
          </a:p>
        </p:txBody>
      </p:sp>
      <p:sp>
        <p:nvSpPr>
          <p:cNvPr id="24" name="Content Placeholder 23">
            <a:extLst>
              <a:ext uri="{FF2B5EF4-FFF2-40B4-BE49-F238E27FC236}">
                <a16:creationId xmlns:a16="http://schemas.microsoft.com/office/drawing/2014/main" id="{AE6E799E-A9F4-4EB7-BCB9-449E7E9FB745}"/>
              </a:ext>
            </a:extLst>
          </p:cNvPr>
          <p:cNvSpPr>
            <a:spLocks noGrp="1"/>
          </p:cNvSpPr>
          <p:nvPr>
            <p:ph sz="quarter" idx="20"/>
          </p:nvPr>
        </p:nvSpPr>
        <p:spPr>
          <a:xfrm>
            <a:off x="6496050" y="6223000"/>
            <a:ext cx="4681538" cy="546753"/>
          </a:xfrm>
        </p:spPr>
        <p:txBody>
          <a:bodyPr/>
          <a:lstStyle/>
          <a:p>
            <a:pPr lvl="0"/>
            <a:r>
              <a:rPr lang="en-US" dirty="0"/>
              <a:t>Click to edit Master text styles</a:t>
            </a:r>
          </a:p>
        </p:txBody>
      </p:sp>
      <p:sp>
        <p:nvSpPr>
          <p:cNvPr id="26" name="Content Placeholder 25">
            <a:extLst>
              <a:ext uri="{FF2B5EF4-FFF2-40B4-BE49-F238E27FC236}">
                <a16:creationId xmlns:a16="http://schemas.microsoft.com/office/drawing/2014/main" id="{6B9CFAC4-B6F8-4847-ADB6-242C067F945E}"/>
              </a:ext>
            </a:extLst>
          </p:cNvPr>
          <p:cNvSpPr>
            <a:spLocks noGrp="1"/>
          </p:cNvSpPr>
          <p:nvPr>
            <p:ph sz="quarter" idx="21"/>
          </p:nvPr>
        </p:nvSpPr>
        <p:spPr>
          <a:xfrm>
            <a:off x="2728913" y="4736211"/>
            <a:ext cx="3565525" cy="546753"/>
          </a:xfrm>
        </p:spPr>
        <p:txBody>
          <a:bodyPr/>
          <a:lstStyle/>
          <a:p>
            <a:pPr lvl="0"/>
            <a:r>
              <a:rPr lang="en-US" dirty="0"/>
              <a:t>Click to edit Master text</a:t>
            </a:r>
          </a:p>
        </p:txBody>
      </p:sp>
      <p:sp>
        <p:nvSpPr>
          <p:cNvPr id="5" name="Content Placeholder 4">
            <a:extLst>
              <a:ext uri="{FF2B5EF4-FFF2-40B4-BE49-F238E27FC236}">
                <a16:creationId xmlns:a16="http://schemas.microsoft.com/office/drawing/2014/main" id="{244B551B-7E7D-482F-B859-80892DAB47CC}"/>
              </a:ext>
            </a:extLst>
          </p:cNvPr>
          <p:cNvSpPr>
            <a:spLocks noGrp="1"/>
          </p:cNvSpPr>
          <p:nvPr>
            <p:ph sz="quarter" idx="22"/>
          </p:nvPr>
        </p:nvSpPr>
        <p:spPr>
          <a:xfrm>
            <a:off x="2109788" y="5880295"/>
            <a:ext cx="2940514" cy="546558"/>
          </a:xfrm>
        </p:spPr>
        <p:txBody>
          <a:bodyPr/>
          <a:lstStyle/>
          <a:p>
            <a:pPr lvl="0"/>
            <a:r>
              <a:rPr lang="en-US" dirty="0"/>
              <a:t>Click to edit Master</a:t>
            </a:r>
          </a:p>
        </p:txBody>
      </p:sp>
    </p:spTree>
    <p:extLst>
      <p:ext uri="{BB962C8B-B14F-4D97-AF65-F5344CB8AC3E}">
        <p14:creationId xmlns:p14="http://schemas.microsoft.com/office/powerpoint/2010/main" val="1471629117"/>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
        <p:nvSpPr>
          <p:cNvPr id="4" name="Content Placeholder 3">
            <a:extLst>
              <a:ext uri="{FF2B5EF4-FFF2-40B4-BE49-F238E27FC236}">
                <a16:creationId xmlns:a16="http://schemas.microsoft.com/office/drawing/2014/main" id="{3410C8DF-39E8-4D1A-9023-6FE503871AF5}"/>
              </a:ext>
            </a:extLst>
          </p:cNvPr>
          <p:cNvSpPr>
            <a:spLocks noGrp="1"/>
          </p:cNvSpPr>
          <p:nvPr>
            <p:ph sz="quarter" idx="10"/>
          </p:nvPr>
        </p:nvSpPr>
        <p:spPr>
          <a:xfrm>
            <a:off x="6373813" y="2116138"/>
            <a:ext cx="1282700" cy="546753"/>
          </a:xfrm>
        </p:spPr>
        <p:txBody>
          <a:bodyPr/>
          <a:lstStyle/>
          <a:p>
            <a:pPr lvl="0"/>
            <a:r>
              <a:rPr lang="en-US" dirty="0"/>
              <a:t>Click to</a:t>
            </a:r>
          </a:p>
        </p:txBody>
      </p:sp>
      <p:sp>
        <p:nvSpPr>
          <p:cNvPr id="6" name="Content Placeholder 5">
            <a:extLst>
              <a:ext uri="{FF2B5EF4-FFF2-40B4-BE49-F238E27FC236}">
                <a16:creationId xmlns:a16="http://schemas.microsoft.com/office/drawing/2014/main" id="{625A5716-E820-4783-B5BB-7AB4B8E5B828}"/>
              </a:ext>
            </a:extLst>
          </p:cNvPr>
          <p:cNvSpPr>
            <a:spLocks noGrp="1"/>
          </p:cNvSpPr>
          <p:nvPr>
            <p:ph sz="quarter" idx="11"/>
          </p:nvPr>
        </p:nvSpPr>
        <p:spPr>
          <a:xfrm>
            <a:off x="8598090" y="2116138"/>
            <a:ext cx="1692085" cy="599766"/>
          </a:xfrm>
        </p:spPr>
        <p:txBody>
          <a:bodyPr/>
          <a:lstStyle/>
          <a:p>
            <a:pPr lvl="0"/>
            <a:r>
              <a:rPr lang="en-US" dirty="0"/>
              <a:t>Click to</a:t>
            </a:r>
          </a:p>
        </p:txBody>
      </p:sp>
      <p:sp>
        <p:nvSpPr>
          <p:cNvPr id="8" name="Content Placeholder 7">
            <a:extLst>
              <a:ext uri="{FF2B5EF4-FFF2-40B4-BE49-F238E27FC236}">
                <a16:creationId xmlns:a16="http://schemas.microsoft.com/office/drawing/2014/main" id="{631AB5F6-D4DA-46FC-89CC-8BB498FFE941}"/>
              </a:ext>
            </a:extLst>
          </p:cNvPr>
          <p:cNvSpPr>
            <a:spLocks noGrp="1"/>
          </p:cNvSpPr>
          <p:nvPr>
            <p:ph sz="quarter" idx="12"/>
          </p:nvPr>
        </p:nvSpPr>
        <p:spPr>
          <a:xfrm>
            <a:off x="455613" y="4013200"/>
            <a:ext cx="3938587" cy="546753"/>
          </a:xfrm>
        </p:spPr>
        <p:txBody>
          <a:bodyPr/>
          <a:lstStyle/>
          <a:p>
            <a:pPr lvl="0"/>
            <a:r>
              <a:rPr lang="en-US" dirty="0"/>
              <a:t>Click to edit Master text</a:t>
            </a:r>
          </a:p>
        </p:txBody>
      </p:sp>
      <p:sp>
        <p:nvSpPr>
          <p:cNvPr id="10" name="Content Placeholder 9">
            <a:extLst>
              <a:ext uri="{FF2B5EF4-FFF2-40B4-BE49-F238E27FC236}">
                <a16:creationId xmlns:a16="http://schemas.microsoft.com/office/drawing/2014/main" id="{18F0A01F-1E43-4C7B-AC3C-2F1CADBE8466}"/>
              </a:ext>
            </a:extLst>
          </p:cNvPr>
          <p:cNvSpPr>
            <a:spLocks noGrp="1"/>
          </p:cNvSpPr>
          <p:nvPr>
            <p:ph sz="quarter" idx="13"/>
          </p:nvPr>
        </p:nvSpPr>
        <p:spPr>
          <a:xfrm>
            <a:off x="455613" y="4803775"/>
            <a:ext cx="3692525" cy="547688"/>
          </a:xfrm>
        </p:spPr>
        <p:txBody>
          <a:bodyPr/>
          <a:lstStyle/>
          <a:p>
            <a:pPr lvl="0"/>
            <a:r>
              <a:rPr lang="en-US" dirty="0"/>
              <a:t>Click to edit Master text</a:t>
            </a:r>
          </a:p>
        </p:txBody>
      </p:sp>
      <p:sp>
        <p:nvSpPr>
          <p:cNvPr id="12" name="Content Placeholder 11">
            <a:extLst>
              <a:ext uri="{FF2B5EF4-FFF2-40B4-BE49-F238E27FC236}">
                <a16:creationId xmlns:a16="http://schemas.microsoft.com/office/drawing/2014/main" id="{DB17935D-D65A-4E3C-B808-D7F51BDFFF15}"/>
              </a:ext>
            </a:extLst>
          </p:cNvPr>
          <p:cNvSpPr>
            <a:spLocks noGrp="1"/>
          </p:cNvSpPr>
          <p:nvPr>
            <p:ph sz="quarter" idx="14"/>
          </p:nvPr>
        </p:nvSpPr>
        <p:spPr>
          <a:xfrm>
            <a:off x="455613" y="5608638"/>
            <a:ext cx="4062412" cy="547687"/>
          </a:xfrm>
        </p:spPr>
        <p:txBody>
          <a:bodyPr/>
          <a:lstStyle/>
          <a:p>
            <a:pPr lvl="0"/>
            <a:r>
              <a:rPr lang="en-US" dirty="0"/>
              <a:t>Click to edit Master text styles</a:t>
            </a:r>
          </a:p>
        </p:txBody>
      </p:sp>
      <p:sp>
        <p:nvSpPr>
          <p:cNvPr id="5" name="Content Placeholder 4">
            <a:extLst>
              <a:ext uri="{FF2B5EF4-FFF2-40B4-BE49-F238E27FC236}">
                <a16:creationId xmlns:a16="http://schemas.microsoft.com/office/drawing/2014/main" id="{E77838FB-E2D2-46F0-AC93-8EBFE001CD04}"/>
              </a:ext>
            </a:extLst>
          </p:cNvPr>
          <p:cNvSpPr>
            <a:spLocks noGrp="1"/>
          </p:cNvSpPr>
          <p:nvPr>
            <p:ph sz="quarter" idx="15"/>
          </p:nvPr>
        </p:nvSpPr>
        <p:spPr>
          <a:xfrm>
            <a:off x="3468688" y="2716213"/>
            <a:ext cx="3149600" cy="1666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D89BEBF5-3DD6-4BCB-A39D-3E0CDFDE5C0C}"/>
              </a:ext>
            </a:extLst>
          </p:cNvPr>
          <p:cNvSpPr>
            <a:spLocks noGrp="1"/>
          </p:cNvSpPr>
          <p:nvPr>
            <p:ph sz="quarter" idx="16"/>
          </p:nvPr>
        </p:nvSpPr>
        <p:spPr>
          <a:xfrm>
            <a:off x="4926013" y="1076325"/>
            <a:ext cx="2316162" cy="863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8106214"/>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4143230462"/>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8236745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2841479"/>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1_Blank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90AD9-5AA3-483C-82C8-41D730D50859}"/>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5B687496-9C41-4AC2-ACD9-6C216163CC9B}"/>
              </a:ext>
            </a:extLst>
          </p:cNvPr>
          <p:cNvSpPr/>
          <p:nvPr userDrawn="1"/>
        </p:nvSpPr>
        <p:spPr bwMode="auto">
          <a:xfrm>
            <a:off x="6111901" y="0"/>
            <a:ext cx="6080099"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45446880"/>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48498199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email">
            <a:extLst>
              <a:ext uri="{28A0092B-C50C-407E-A947-70E740481C1C}">
                <a14:useLocalDpi xmlns:a14="http://schemas.microsoft.com/office/drawing/2010/main"/>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2107292111"/>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1386571626"/>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3586098864"/>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3998910812"/>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Tree>
    <p:extLst>
      <p:ext uri="{BB962C8B-B14F-4D97-AF65-F5344CB8AC3E}">
        <p14:creationId xmlns:p14="http://schemas.microsoft.com/office/powerpoint/2010/main" val="4002485644"/>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dirty="0"/>
              <a:t>Click icon to add table</a:t>
            </a:r>
          </a:p>
        </p:txBody>
      </p:sp>
    </p:spTree>
    <p:extLst>
      <p:ext uri="{BB962C8B-B14F-4D97-AF65-F5344CB8AC3E}">
        <p14:creationId xmlns:p14="http://schemas.microsoft.com/office/powerpoint/2010/main" val="1684163897"/>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4186887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sp>
        <p:nvSpPr>
          <p:cNvPr id="3" name="Content Placeholder 2">
            <a:extLst>
              <a:ext uri="{FF2B5EF4-FFF2-40B4-BE49-F238E27FC236}">
                <a16:creationId xmlns:a16="http://schemas.microsoft.com/office/drawing/2014/main" id="{A02B83A8-1893-4306-A71D-964384DD035C}"/>
              </a:ext>
            </a:extLst>
          </p:cNvPr>
          <p:cNvSpPr>
            <a:spLocks noGrp="1"/>
          </p:cNvSpPr>
          <p:nvPr>
            <p:ph sz="quarter" idx="10"/>
          </p:nvPr>
        </p:nvSpPr>
        <p:spPr>
          <a:xfrm>
            <a:off x="3094038" y="4618038"/>
            <a:ext cx="3290887" cy="1473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F700C80B-7057-4445-B99C-BEB5F20411BF}"/>
              </a:ext>
            </a:extLst>
          </p:cNvPr>
          <p:cNvSpPr>
            <a:spLocks noGrp="1"/>
          </p:cNvSpPr>
          <p:nvPr>
            <p:ph sz="quarter" idx="11"/>
          </p:nvPr>
        </p:nvSpPr>
        <p:spPr>
          <a:xfrm>
            <a:off x="5502275" y="1143000"/>
            <a:ext cx="2408238" cy="701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2C08B3-626F-4D75-B429-5185BD4C46D1}"/>
              </a:ext>
            </a:extLst>
          </p:cNvPr>
          <p:cNvSpPr>
            <a:spLocks noGrp="1"/>
          </p:cNvSpPr>
          <p:nvPr>
            <p:ph sz="quarter" idx="12"/>
          </p:nvPr>
        </p:nvSpPr>
        <p:spPr>
          <a:xfrm>
            <a:off x="6096000" y="3686175"/>
            <a:ext cx="2946400" cy="1473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4616A2-19D1-48BD-8A48-D8496ADDCA26}"/>
              </a:ext>
            </a:extLst>
          </p:cNvPr>
          <p:cNvSpPr>
            <a:spLocks noGrp="1"/>
          </p:cNvSpPr>
          <p:nvPr>
            <p:ph type="body" sz="quarter" idx="13"/>
          </p:nvPr>
        </p:nvSpPr>
        <p:spPr>
          <a:xfrm>
            <a:off x="9042400" y="1263650"/>
            <a:ext cx="1847850" cy="546753"/>
          </a:xfrm>
        </p:spPr>
        <p:txBody>
          <a:bodyPr/>
          <a:lstStyle/>
          <a:p>
            <a:pPr lvl="0"/>
            <a:endParaRPr lang="en-US" dirty="0"/>
          </a:p>
        </p:txBody>
      </p:sp>
    </p:spTree>
    <p:extLst>
      <p:ext uri="{BB962C8B-B14F-4D97-AF65-F5344CB8AC3E}">
        <p14:creationId xmlns:p14="http://schemas.microsoft.com/office/powerpoint/2010/main" val="20936020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263287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16637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035488612"/>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840577888"/>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63003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26260992"/>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161101193"/>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305363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761419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30946964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221522454"/>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634063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12024458"/>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04133891"/>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51404122"/>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28484804"/>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41306633"/>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86165357"/>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8930784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9116118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41946023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424987519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08338290"/>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76127430"/>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61893169"/>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77950786"/>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01436079"/>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14309395"/>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726047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41747379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1177995"/>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31745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2956282"/>
            <a:ext cx="9401560" cy="945435"/>
          </a:xfrm>
          <a:noFill/>
        </p:spPr>
        <p:txBody>
          <a:bodyPr lIns="0" tIns="0" rIns="0" bIns="182880" anchor="b" anchorCtr="0"/>
          <a:lstStyle>
            <a:lvl1pPr>
              <a:defRPr sz="4902" strike="noStrike" spc="-147" baseline="0">
                <a:solidFill>
                  <a:schemeClr val="bg2"/>
                </a:solidFill>
              </a:defRPr>
            </a:lvl1pPr>
          </a:lstStyle>
          <a:p>
            <a:r>
              <a:rPr lang="en-US"/>
              <a:t>Presentation title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589066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Speaker name</a:t>
            </a:r>
          </a:p>
          <a:p>
            <a:pPr lvl="0"/>
            <a:r>
              <a:rPr lang="en-US"/>
              <a:t>Date</a:t>
            </a:r>
          </a:p>
        </p:txBody>
      </p:sp>
      <p:pic>
        <p:nvPicPr>
          <p:cNvPr id="10"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384994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731049734"/>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381562676"/>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63187952"/>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20976619"/>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358581419"/>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679318765"/>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69900535"/>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288183608"/>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8303477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746371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5877234"/>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0815952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2069422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41396450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0667789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6643998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508539444"/>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512528452"/>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7056702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74792100"/>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60510879"/>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33761637"/>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03261214"/>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92631152"/>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194447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2809340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de-DE"/>
              <a:t>Bild durch Klicken auf Symbol hinzufügen</a:t>
            </a:r>
            <a:endParaRPr lang="en-US"/>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408543634"/>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de-DE"/>
              <a:t>Bild durch Klicken auf Symbol hinzufügen</a:t>
            </a:r>
            <a:endParaRPr lang="en-US"/>
          </a:p>
        </p:txBody>
      </p:sp>
      <p:sp>
        <p:nvSpPr>
          <p:cNvPr id="12" name="Picture Placeholder 10"/>
          <p:cNvSpPr>
            <a:spLocks noGrp="1"/>
          </p:cNvSpPr>
          <p:nvPr>
            <p:ph type="pic" sz="quarter" idx="15"/>
          </p:nvPr>
        </p:nvSpPr>
        <p:spPr>
          <a:xfrm>
            <a:off x="4303151" y="2158885"/>
            <a:ext cx="3607487" cy="2540231"/>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de-DE"/>
              <a:t>Bild durch Klicken auf Symbol hinzufügen</a:t>
            </a:r>
            <a:endParaRPr lang="en-US"/>
          </a:p>
        </p:txBody>
      </p:sp>
      <p:sp>
        <p:nvSpPr>
          <p:cNvPr id="13" name="Picture Placeholder 10"/>
          <p:cNvSpPr>
            <a:spLocks noGrp="1"/>
          </p:cNvSpPr>
          <p:nvPr>
            <p:ph type="pic" sz="quarter" idx="16"/>
          </p:nvPr>
        </p:nvSpPr>
        <p:spPr>
          <a:xfrm>
            <a:off x="8139413" y="2158885"/>
            <a:ext cx="3623050" cy="2540231"/>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de-DE"/>
              <a:t>Bild durch Klicken auf Symbol hinzufügen</a:t>
            </a:r>
            <a:endParaRPr lang="en-US"/>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46279208"/>
      </p:ext>
    </p:extLst>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de-DE"/>
              <a:t>Bild durch Klicken auf Symbol hinzufügen</a:t>
            </a:r>
            <a:endParaRPr lang="en-US"/>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50804784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de-DE"/>
              <a:t>Bild durch Klicken auf Symbol hinzufügen</a:t>
            </a:r>
            <a:endParaRPr lang="en-US"/>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70549321"/>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de-DE"/>
              <a:t>Bild durch Klicken auf Symbol hinzufügen</a:t>
            </a:r>
            <a:endParaRPr lang="en-US"/>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65618362"/>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de-DE"/>
              <a:t>Diagramm durch Klicken auf Symbol hinzufügen</a:t>
            </a:r>
            <a:endParaRPr lang="en-US"/>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de-DE"/>
              <a:t>Diagramm durch Klicken auf Symbol hinzufügen</a:t>
            </a:r>
            <a:endParaRPr lang="en-US"/>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de-DE"/>
              <a:t>Diagramm durch Klicken auf Symbol hinzufügen</a:t>
            </a:r>
            <a:endParaRPr lang="en-US"/>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990442788"/>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de-DE"/>
              <a:t>Tabelle durch Klicken auf Symbol hinzufügen</a:t>
            </a:r>
            <a:endParaRPr lang="en-US"/>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48756195"/>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001967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39238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10629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37499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6"/>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0842"/>
            <a:ext cx="3630521" cy="2602491"/>
          </a:xfrm>
        </p:spPr>
        <p:txBody>
          <a:bodyPr lIns="0" tIns="0" rIns="0" bIns="0">
            <a:noAutofit/>
          </a:bodyPr>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marL="280013" lvl="1" indent="-280013">
              <a:buFont typeface="Arial" panose="020B0604020202020204" pitchFamily="34" charset="0"/>
              <a:buChar char="•"/>
            </a:pPr>
            <a:r>
              <a:rPr lang="en-US"/>
              <a:t>Body copy Segoe Regular 14</a:t>
            </a:r>
          </a:p>
          <a:p>
            <a:pPr marL="280013" lvl="1" indent="-280013">
              <a:buFont typeface="Arial" panose="020B0604020202020204" pitchFamily="34" charset="0"/>
              <a:buChar char="•"/>
            </a:pPr>
            <a:r>
              <a:rPr lang="en-US"/>
              <a:t>Lorem ipsum dolor sit </a:t>
            </a:r>
            <a:r>
              <a:rPr lang="en-US" err="1"/>
              <a:t>amet</a:t>
            </a:r>
            <a:r>
              <a:rPr lang="en-US"/>
              <a:t>, </a:t>
            </a:r>
            <a:r>
              <a:rPr lang="en-US" err="1"/>
              <a:t>consectetur</a:t>
            </a:r>
            <a:endParaRPr lang="en-US"/>
          </a:p>
          <a:p>
            <a:pPr marL="280013" lvl="1" indent="-280013">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13" lvl="1" indent="-280013">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13" lvl="1" indent="-280013">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13" lvl="1" indent="-280013">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13" lvl="1" indent="-280013">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13" lvl="1" indent="-280013">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13" lvl="1" indent="-280013">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marL="280013" lvl="1" indent="-280013">
              <a:buFont typeface="Arial" panose="020B0604020202020204" pitchFamily="34" charset="0"/>
              <a:buChar char="•"/>
            </a:pPr>
            <a:r>
              <a:rPr lang="en-US"/>
              <a:t>Body copy Segoe Regular 14</a:t>
            </a:r>
          </a:p>
          <a:p>
            <a:pPr marL="280013" lvl="1" indent="-280013">
              <a:buFont typeface="Arial" panose="020B0604020202020204" pitchFamily="34" charset="0"/>
              <a:buChar char="•"/>
            </a:pPr>
            <a:r>
              <a:rPr lang="en-US"/>
              <a:t>Lorem ipsum dolor sit </a:t>
            </a:r>
            <a:r>
              <a:rPr lang="en-US" err="1"/>
              <a:t>amet</a:t>
            </a:r>
            <a:r>
              <a:rPr lang="en-US"/>
              <a:t>, </a:t>
            </a:r>
            <a:r>
              <a:rPr lang="en-US" err="1"/>
              <a:t>consectetur</a:t>
            </a:r>
            <a:endParaRPr lang="en-US"/>
          </a:p>
          <a:p>
            <a:pPr marL="280013" lvl="1" indent="-280013">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13" lvl="1" indent="-280013">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13" lvl="1" indent="-280013">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13" lvl="1" indent="-280013">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13" lvl="1" indent="-280013">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13" lvl="1" indent="-280013">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5" y="2310843"/>
            <a:ext cx="3630521" cy="2655983"/>
          </a:xfrm>
        </p:spPr>
        <p:txBody>
          <a:bodyPr lIns="0" tIns="0" rIns="0" bIns="0"/>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marL="280013" lvl="1" indent="-280013">
              <a:buFont typeface="Arial" panose="020B0604020202020204" pitchFamily="34" charset="0"/>
              <a:buChar char="•"/>
            </a:pPr>
            <a:r>
              <a:rPr lang="en-US"/>
              <a:t>Body copy Segoe Regular 14</a:t>
            </a:r>
          </a:p>
          <a:p>
            <a:pPr marL="280013" lvl="1" indent="-280013">
              <a:buFont typeface="Arial" panose="020B0604020202020204" pitchFamily="34" charset="0"/>
              <a:buChar char="•"/>
            </a:pPr>
            <a:r>
              <a:rPr lang="en-US"/>
              <a:t>Lorem ipsum dolor sit </a:t>
            </a:r>
            <a:r>
              <a:rPr lang="en-US" err="1"/>
              <a:t>amet</a:t>
            </a:r>
            <a:r>
              <a:rPr lang="en-US"/>
              <a:t>, </a:t>
            </a:r>
            <a:r>
              <a:rPr lang="en-US" err="1"/>
              <a:t>consectetur</a:t>
            </a:r>
            <a:endParaRPr lang="en-US"/>
          </a:p>
          <a:p>
            <a:pPr marL="280013" lvl="1" indent="-280013">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13" lvl="1" indent="-280013">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13" lvl="1" indent="-280013">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13" lvl="1" indent="-280013">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13" lvl="1" indent="-280013">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13" lvl="1" indent="-280013">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190859339"/>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userDrawn="1">
  <p:cSld name="1_Working with colors and accessibilit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7AA4C5-D79D-F84E-B683-2D45BD5B29BB}"/>
              </a:ext>
            </a:extLst>
          </p:cNvPr>
          <p:cNvSpPr>
            <a:spLocks noGrp="1"/>
          </p:cNvSpPr>
          <p:nvPr>
            <p:ph type="title"/>
          </p:nvPr>
        </p:nvSpPr>
        <p:spPr>
          <a:xfrm>
            <a:off x="588263" y="4064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90639399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5691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3151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569199"/>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8032466"/>
      </p:ext>
    </p:extLst>
  </p:cSld>
  <p:clrMapOvr>
    <a:masterClrMapping/>
  </p:clrMapOvr>
  <p:transition>
    <p:fade/>
  </p:transition>
  <p:extLst>
    <p:ext uri="{DCECCB84-F9BA-43D5-87BE-67443E8EF086}">
      <p15:sldGuideLst xmlns:p15="http://schemas.microsoft.com/office/powerpoint/2012/main">
        <p15:guide id="5" orient="horz" pos="288">
          <p15:clr>
            <a:srgbClr val="5ACBF0"/>
          </p15:clr>
        </p15:guide>
        <p15:guide id="6" orient="horz" pos="905">
          <p15:clr>
            <a:srgbClr val="5ACBF0"/>
          </p15:clr>
        </p15:guide>
        <p15:guide id="7" orient="horz" pos="1272">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5810418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3882302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3687746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476269049"/>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35970542"/>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004140509"/>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575570364"/>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7187724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70029732"/>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61620033"/>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18969316"/>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7346987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8204591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de-DE"/>
              <a:t>Bild durch Klicken auf Symbol hinzufügen</a:t>
            </a:r>
            <a:endParaRPr lang="en-US"/>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999940617"/>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de-DE"/>
              <a:t>Bild durch Klicken auf Symbol hinzufügen</a:t>
            </a:r>
            <a:endParaRPr lang="en-US"/>
          </a:p>
        </p:txBody>
      </p:sp>
      <p:sp>
        <p:nvSpPr>
          <p:cNvPr id="12" name="Picture Placeholder 10"/>
          <p:cNvSpPr>
            <a:spLocks noGrp="1"/>
          </p:cNvSpPr>
          <p:nvPr>
            <p:ph type="pic" sz="quarter" idx="15"/>
          </p:nvPr>
        </p:nvSpPr>
        <p:spPr>
          <a:xfrm>
            <a:off x="4303151" y="2158885"/>
            <a:ext cx="3607487" cy="2540231"/>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de-DE"/>
              <a:t>Bild durch Klicken auf Symbol hinzufügen</a:t>
            </a:r>
            <a:endParaRPr lang="en-US"/>
          </a:p>
        </p:txBody>
      </p:sp>
      <p:sp>
        <p:nvSpPr>
          <p:cNvPr id="13" name="Picture Placeholder 10"/>
          <p:cNvSpPr>
            <a:spLocks noGrp="1"/>
          </p:cNvSpPr>
          <p:nvPr>
            <p:ph type="pic" sz="quarter" idx="16"/>
          </p:nvPr>
        </p:nvSpPr>
        <p:spPr>
          <a:xfrm>
            <a:off x="8139413" y="2158885"/>
            <a:ext cx="3623050" cy="2540231"/>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de-DE"/>
              <a:t>Bild durch Klicken auf Symbol hinzufügen</a:t>
            </a:r>
            <a:endParaRPr lang="en-US"/>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71415201"/>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de-DE"/>
              <a:t>Bild durch Klicken auf Symbol hinzufügen</a:t>
            </a:r>
            <a:endParaRPr lang="en-US"/>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05023449"/>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de-DE"/>
              <a:t>Bild durch Klicken auf Symbol hinzufügen</a:t>
            </a:r>
            <a:endParaRPr lang="en-US"/>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33383793"/>
      </p:ext>
    </p:extLst>
  </p:cSld>
  <p:clrMapOvr>
    <a:masterClrMapping/>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de-DE"/>
              <a:t>Bild durch Klicken auf Symbol hinzufügen</a:t>
            </a:r>
            <a:endParaRPr lang="en-US"/>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1857994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de-DE"/>
              <a:t>Diagramm durch Klicken auf Symbol hinzufügen</a:t>
            </a:r>
            <a:endParaRPr lang="en-US"/>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de-DE"/>
              <a:t>Diagramm durch Klicken auf Symbol hinzufügen</a:t>
            </a:r>
            <a:endParaRPr lang="en-US"/>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de-DE"/>
              <a:t>Diagramm durch Klicken auf Symbol hinzufügen</a:t>
            </a:r>
            <a:endParaRPr lang="en-US"/>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23099815"/>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de-DE"/>
              <a:t>Tabelle durch Klicken auf Symbol hinzufügen</a:t>
            </a:r>
            <a:endParaRPr lang="en-US"/>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7787085"/>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41167399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3.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34644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28547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6"/>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0842"/>
            <a:ext cx="3630521" cy="2602491"/>
          </a:xfrm>
        </p:spPr>
        <p:txBody>
          <a:bodyPr lIns="0" tIns="0" rIns="0" bIns="0">
            <a:noAutofit/>
          </a:bodyPr>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marL="280013" lvl="1" indent="-280013">
              <a:buFont typeface="Arial" panose="020B0604020202020204" pitchFamily="34" charset="0"/>
              <a:buChar char="•"/>
            </a:pPr>
            <a:r>
              <a:rPr lang="en-US"/>
              <a:t>Body copy Segoe Regular 14</a:t>
            </a:r>
          </a:p>
          <a:p>
            <a:pPr marL="280013" lvl="1" indent="-280013">
              <a:buFont typeface="Arial" panose="020B0604020202020204" pitchFamily="34" charset="0"/>
              <a:buChar char="•"/>
            </a:pPr>
            <a:r>
              <a:rPr lang="en-US"/>
              <a:t>Lorem ipsum dolor sit </a:t>
            </a:r>
            <a:r>
              <a:rPr lang="en-US" err="1"/>
              <a:t>amet</a:t>
            </a:r>
            <a:r>
              <a:rPr lang="en-US"/>
              <a:t>, </a:t>
            </a:r>
            <a:r>
              <a:rPr lang="en-US" err="1"/>
              <a:t>consectetur</a:t>
            </a:r>
            <a:endParaRPr lang="en-US"/>
          </a:p>
          <a:p>
            <a:pPr marL="280013" lvl="1" indent="-280013">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13" lvl="1" indent="-280013">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13" lvl="1" indent="-280013">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13" lvl="1" indent="-280013">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13" lvl="1" indent="-280013">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13" lvl="1" indent="-280013">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13" lvl="1" indent="-280013">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marL="280013" lvl="1" indent="-280013">
              <a:buFont typeface="Arial" panose="020B0604020202020204" pitchFamily="34" charset="0"/>
              <a:buChar char="•"/>
            </a:pPr>
            <a:r>
              <a:rPr lang="en-US"/>
              <a:t>Body copy Segoe Regular 14</a:t>
            </a:r>
          </a:p>
          <a:p>
            <a:pPr marL="280013" lvl="1" indent="-280013">
              <a:buFont typeface="Arial" panose="020B0604020202020204" pitchFamily="34" charset="0"/>
              <a:buChar char="•"/>
            </a:pPr>
            <a:r>
              <a:rPr lang="en-US"/>
              <a:t>Lorem ipsum dolor sit </a:t>
            </a:r>
            <a:r>
              <a:rPr lang="en-US" err="1"/>
              <a:t>amet</a:t>
            </a:r>
            <a:r>
              <a:rPr lang="en-US"/>
              <a:t>, </a:t>
            </a:r>
            <a:r>
              <a:rPr lang="en-US" err="1"/>
              <a:t>consectetur</a:t>
            </a:r>
            <a:endParaRPr lang="en-US"/>
          </a:p>
          <a:p>
            <a:pPr marL="280013" lvl="1" indent="-280013">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13" lvl="1" indent="-280013">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13" lvl="1" indent="-280013">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13" lvl="1" indent="-280013">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13" lvl="1" indent="-280013">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13" lvl="1" indent="-280013">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5" y="2310843"/>
            <a:ext cx="3630521" cy="2655983"/>
          </a:xfrm>
        </p:spPr>
        <p:txBody>
          <a:bodyPr lIns="0" tIns="0" rIns="0" bIns="0"/>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marL="280013" lvl="1" indent="-280013">
              <a:buFont typeface="Arial" panose="020B0604020202020204" pitchFamily="34" charset="0"/>
              <a:buChar char="•"/>
            </a:pPr>
            <a:r>
              <a:rPr lang="en-US"/>
              <a:t>Body copy Segoe Regular 14</a:t>
            </a:r>
          </a:p>
          <a:p>
            <a:pPr marL="280013" lvl="1" indent="-280013">
              <a:buFont typeface="Arial" panose="020B0604020202020204" pitchFamily="34" charset="0"/>
              <a:buChar char="•"/>
            </a:pPr>
            <a:r>
              <a:rPr lang="en-US"/>
              <a:t>Lorem ipsum dolor sit </a:t>
            </a:r>
            <a:r>
              <a:rPr lang="en-US" err="1"/>
              <a:t>amet</a:t>
            </a:r>
            <a:r>
              <a:rPr lang="en-US"/>
              <a:t>, </a:t>
            </a:r>
            <a:r>
              <a:rPr lang="en-US" err="1"/>
              <a:t>consectetur</a:t>
            </a:r>
            <a:endParaRPr lang="en-US"/>
          </a:p>
          <a:p>
            <a:pPr marL="280013" lvl="1" indent="-280013">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13" lvl="1" indent="-280013">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13" lvl="1" indent="-280013">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13" lvl="1" indent="-280013">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13" lvl="1" indent="-280013">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13" lvl="1" indent="-280013">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4194319150"/>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userDrawn="1">
  <p:cSld name="1_Working with colors and accessibilit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7AA4C5-D79D-F84E-B683-2D45BD5B29BB}"/>
              </a:ext>
            </a:extLst>
          </p:cNvPr>
          <p:cNvSpPr>
            <a:spLocks noGrp="1"/>
          </p:cNvSpPr>
          <p:nvPr>
            <p:ph type="title"/>
          </p:nvPr>
        </p:nvSpPr>
        <p:spPr>
          <a:xfrm>
            <a:off x="588263" y="4064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69032855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heme" Target="../theme/theme1.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image" Target="../media/image1.emf"/><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89.xml"/><Relationship Id="rId13" Type="http://schemas.openxmlformats.org/officeDocument/2006/relationships/slideLayout" Target="../slideLayouts/slideLayout394.xml"/><Relationship Id="rId18" Type="http://schemas.openxmlformats.org/officeDocument/2006/relationships/slideLayout" Target="../slideLayouts/slideLayout399.xml"/><Relationship Id="rId26" Type="http://schemas.openxmlformats.org/officeDocument/2006/relationships/theme" Target="../theme/theme10.xml"/><Relationship Id="rId3" Type="http://schemas.openxmlformats.org/officeDocument/2006/relationships/slideLayout" Target="../slideLayouts/slideLayout384.xml"/><Relationship Id="rId21" Type="http://schemas.openxmlformats.org/officeDocument/2006/relationships/slideLayout" Target="../slideLayouts/slideLayout402.xml"/><Relationship Id="rId7" Type="http://schemas.openxmlformats.org/officeDocument/2006/relationships/slideLayout" Target="../slideLayouts/slideLayout388.xml"/><Relationship Id="rId12" Type="http://schemas.openxmlformats.org/officeDocument/2006/relationships/slideLayout" Target="../slideLayouts/slideLayout393.xml"/><Relationship Id="rId17" Type="http://schemas.openxmlformats.org/officeDocument/2006/relationships/slideLayout" Target="../slideLayouts/slideLayout398.xml"/><Relationship Id="rId25" Type="http://schemas.openxmlformats.org/officeDocument/2006/relationships/slideLayout" Target="../slideLayouts/slideLayout406.xml"/><Relationship Id="rId2" Type="http://schemas.openxmlformats.org/officeDocument/2006/relationships/slideLayout" Target="../slideLayouts/slideLayout383.xml"/><Relationship Id="rId16" Type="http://schemas.openxmlformats.org/officeDocument/2006/relationships/slideLayout" Target="../slideLayouts/slideLayout397.xml"/><Relationship Id="rId20" Type="http://schemas.openxmlformats.org/officeDocument/2006/relationships/slideLayout" Target="../slideLayouts/slideLayout401.xml"/><Relationship Id="rId1" Type="http://schemas.openxmlformats.org/officeDocument/2006/relationships/slideLayout" Target="../slideLayouts/slideLayout382.xml"/><Relationship Id="rId6" Type="http://schemas.openxmlformats.org/officeDocument/2006/relationships/slideLayout" Target="../slideLayouts/slideLayout387.xml"/><Relationship Id="rId11" Type="http://schemas.openxmlformats.org/officeDocument/2006/relationships/slideLayout" Target="../slideLayouts/slideLayout392.xml"/><Relationship Id="rId24" Type="http://schemas.openxmlformats.org/officeDocument/2006/relationships/slideLayout" Target="../slideLayouts/slideLayout405.xml"/><Relationship Id="rId5" Type="http://schemas.openxmlformats.org/officeDocument/2006/relationships/slideLayout" Target="../slideLayouts/slideLayout386.xml"/><Relationship Id="rId15" Type="http://schemas.openxmlformats.org/officeDocument/2006/relationships/slideLayout" Target="../slideLayouts/slideLayout396.xml"/><Relationship Id="rId23" Type="http://schemas.openxmlformats.org/officeDocument/2006/relationships/slideLayout" Target="../slideLayouts/slideLayout404.xml"/><Relationship Id="rId10" Type="http://schemas.openxmlformats.org/officeDocument/2006/relationships/slideLayout" Target="../slideLayouts/slideLayout391.xml"/><Relationship Id="rId19" Type="http://schemas.openxmlformats.org/officeDocument/2006/relationships/slideLayout" Target="../slideLayouts/slideLayout400.xml"/><Relationship Id="rId4" Type="http://schemas.openxmlformats.org/officeDocument/2006/relationships/slideLayout" Target="../slideLayouts/slideLayout385.xml"/><Relationship Id="rId9" Type="http://schemas.openxmlformats.org/officeDocument/2006/relationships/slideLayout" Target="../slideLayouts/slideLayout390.xml"/><Relationship Id="rId14" Type="http://schemas.openxmlformats.org/officeDocument/2006/relationships/slideLayout" Target="../slideLayouts/slideLayout395.xml"/><Relationship Id="rId22" Type="http://schemas.openxmlformats.org/officeDocument/2006/relationships/slideLayout" Target="../slideLayouts/slideLayout403.xml"/><Relationship Id="rId27" Type="http://schemas.openxmlformats.org/officeDocument/2006/relationships/image" Target="../media/image115.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slideLayout" Target="../slideLayouts/slideLayout142.xml"/><Relationship Id="rId3" Type="http://schemas.openxmlformats.org/officeDocument/2006/relationships/slideLayout" Target="../slideLayouts/slideLayout119.xml"/><Relationship Id="rId21" Type="http://schemas.openxmlformats.org/officeDocument/2006/relationships/slideLayout" Target="../slideLayouts/slideLayout137.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slideLayout" Target="../slideLayouts/slideLayout141.xml"/><Relationship Id="rId33" Type="http://schemas.openxmlformats.org/officeDocument/2006/relationships/image" Target="../media/image1.emf"/><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29" Type="http://schemas.openxmlformats.org/officeDocument/2006/relationships/slideLayout" Target="../slideLayouts/slideLayout145.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32" Type="http://schemas.openxmlformats.org/officeDocument/2006/relationships/theme" Target="../theme/theme2.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28" Type="http://schemas.openxmlformats.org/officeDocument/2006/relationships/slideLayout" Target="../slideLayouts/slideLayout144.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31" Type="http://schemas.openxmlformats.org/officeDocument/2006/relationships/slideLayout" Target="../slideLayouts/slideLayout147.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slideLayout" Target="../slideLayouts/slideLayout143.xml"/><Relationship Id="rId30" Type="http://schemas.openxmlformats.org/officeDocument/2006/relationships/slideLayout" Target="../slideLayouts/slideLayout146.xml"/><Relationship Id="rId8" Type="http://schemas.openxmlformats.org/officeDocument/2006/relationships/slideLayout" Target="../slideLayouts/slideLayout12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60.xml"/><Relationship Id="rId18" Type="http://schemas.openxmlformats.org/officeDocument/2006/relationships/slideLayout" Target="../slideLayouts/slideLayout165.xml"/><Relationship Id="rId26" Type="http://schemas.openxmlformats.org/officeDocument/2006/relationships/slideLayout" Target="../slideLayouts/slideLayout173.xml"/><Relationship Id="rId39" Type="http://schemas.openxmlformats.org/officeDocument/2006/relationships/slideLayout" Target="../slideLayouts/slideLayout186.xml"/><Relationship Id="rId21" Type="http://schemas.openxmlformats.org/officeDocument/2006/relationships/slideLayout" Target="../slideLayouts/slideLayout168.xml"/><Relationship Id="rId34" Type="http://schemas.openxmlformats.org/officeDocument/2006/relationships/slideLayout" Target="../slideLayouts/slideLayout181.xml"/><Relationship Id="rId42" Type="http://schemas.openxmlformats.org/officeDocument/2006/relationships/slideLayout" Target="../slideLayouts/slideLayout189.xml"/><Relationship Id="rId47" Type="http://schemas.openxmlformats.org/officeDocument/2006/relationships/slideLayout" Target="../slideLayouts/slideLayout194.xml"/><Relationship Id="rId7" Type="http://schemas.openxmlformats.org/officeDocument/2006/relationships/slideLayout" Target="../slideLayouts/slideLayout154.xml"/><Relationship Id="rId2" Type="http://schemas.openxmlformats.org/officeDocument/2006/relationships/slideLayout" Target="../slideLayouts/slideLayout149.xml"/><Relationship Id="rId16" Type="http://schemas.openxmlformats.org/officeDocument/2006/relationships/slideLayout" Target="../slideLayouts/slideLayout163.xml"/><Relationship Id="rId29" Type="http://schemas.openxmlformats.org/officeDocument/2006/relationships/slideLayout" Target="../slideLayouts/slideLayout176.xml"/><Relationship Id="rId11" Type="http://schemas.openxmlformats.org/officeDocument/2006/relationships/slideLayout" Target="../slideLayouts/slideLayout158.xml"/><Relationship Id="rId24" Type="http://schemas.openxmlformats.org/officeDocument/2006/relationships/slideLayout" Target="../slideLayouts/slideLayout171.xml"/><Relationship Id="rId32" Type="http://schemas.openxmlformats.org/officeDocument/2006/relationships/slideLayout" Target="../slideLayouts/slideLayout179.xml"/><Relationship Id="rId37" Type="http://schemas.openxmlformats.org/officeDocument/2006/relationships/slideLayout" Target="../slideLayouts/slideLayout184.xml"/><Relationship Id="rId40" Type="http://schemas.openxmlformats.org/officeDocument/2006/relationships/slideLayout" Target="../slideLayouts/slideLayout187.xml"/><Relationship Id="rId45" Type="http://schemas.openxmlformats.org/officeDocument/2006/relationships/slideLayout" Target="../slideLayouts/slideLayout192.xml"/><Relationship Id="rId5" Type="http://schemas.openxmlformats.org/officeDocument/2006/relationships/slideLayout" Target="../slideLayouts/slideLayout152.xml"/><Relationship Id="rId15" Type="http://schemas.openxmlformats.org/officeDocument/2006/relationships/slideLayout" Target="../slideLayouts/slideLayout162.xml"/><Relationship Id="rId23" Type="http://schemas.openxmlformats.org/officeDocument/2006/relationships/slideLayout" Target="../slideLayouts/slideLayout170.xml"/><Relationship Id="rId28" Type="http://schemas.openxmlformats.org/officeDocument/2006/relationships/slideLayout" Target="../slideLayouts/slideLayout175.xml"/><Relationship Id="rId36" Type="http://schemas.openxmlformats.org/officeDocument/2006/relationships/slideLayout" Target="../slideLayouts/slideLayout183.xml"/><Relationship Id="rId49" Type="http://schemas.openxmlformats.org/officeDocument/2006/relationships/image" Target="../media/image52.png"/><Relationship Id="rId10" Type="http://schemas.openxmlformats.org/officeDocument/2006/relationships/slideLayout" Target="../slideLayouts/slideLayout157.xml"/><Relationship Id="rId19" Type="http://schemas.openxmlformats.org/officeDocument/2006/relationships/slideLayout" Target="../slideLayouts/slideLayout166.xml"/><Relationship Id="rId31" Type="http://schemas.openxmlformats.org/officeDocument/2006/relationships/slideLayout" Target="../slideLayouts/slideLayout178.xml"/><Relationship Id="rId44" Type="http://schemas.openxmlformats.org/officeDocument/2006/relationships/slideLayout" Target="../slideLayouts/slideLayout191.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14" Type="http://schemas.openxmlformats.org/officeDocument/2006/relationships/slideLayout" Target="../slideLayouts/slideLayout161.xml"/><Relationship Id="rId22" Type="http://schemas.openxmlformats.org/officeDocument/2006/relationships/slideLayout" Target="../slideLayouts/slideLayout169.xml"/><Relationship Id="rId27" Type="http://schemas.openxmlformats.org/officeDocument/2006/relationships/slideLayout" Target="../slideLayouts/slideLayout174.xml"/><Relationship Id="rId30" Type="http://schemas.openxmlformats.org/officeDocument/2006/relationships/slideLayout" Target="../slideLayouts/slideLayout177.xml"/><Relationship Id="rId35" Type="http://schemas.openxmlformats.org/officeDocument/2006/relationships/slideLayout" Target="../slideLayouts/slideLayout182.xml"/><Relationship Id="rId43" Type="http://schemas.openxmlformats.org/officeDocument/2006/relationships/slideLayout" Target="../slideLayouts/slideLayout190.xml"/><Relationship Id="rId48" Type="http://schemas.openxmlformats.org/officeDocument/2006/relationships/theme" Target="../theme/theme3.xml"/><Relationship Id="rId8" Type="http://schemas.openxmlformats.org/officeDocument/2006/relationships/slideLayout" Target="../slideLayouts/slideLayout155.xml"/><Relationship Id="rId3" Type="http://schemas.openxmlformats.org/officeDocument/2006/relationships/slideLayout" Target="../slideLayouts/slideLayout150.xml"/><Relationship Id="rId12" Type="http://schemas.openxmlformats.org/officeDocument/2006/relationships/slideLayout" Target="../slideLayouts/slideLayout159.xml"/><Relationship Id="rId17" Type="http://schemas.openxmlformats.org/officeDocument/2006/relationships/slideLayout" Target="../slideLayouts/slideLayout164.xml"/><Relationship Id="rId25" Type="http://schemas.openxmlformats.org/officeDocument/2006/relationships/slideLayout" Target="../slideLayouts/slideLayout172.xml"/><Relationship Id="rId33" Type="http://schemas.openxmlformats.org/officeDocument/2006/relationships/slideLayout" Target="../slideLayouts/slideLayout180.xml"/><Relationship Id="rId38" Type="http://schemas.openxmlformats.org/officeDocument/2006/relationships/slideLayout" Target="../slideLayouts/slideLayout185.xml"/><Relationship Id="rId46" Type="http://schemas.openxmlformats.org/officeDocument/2006/relationships/slideLayout" Target="../slideLayouts/slideLayout193.xml"/><Relationship Id="rId20" Type="http://schemas.openxmlformats.org/officeDocument/2006/relationships/slideLayout" Target="../slideLayouts/slideLayout167.xml"/><Relationship Id="rId41" Type="http://schemas.openxmlformats.org/officeDocument/2006/relationships/slideLayout" Target="../slideLayouts/slideLayout188.xml"/><Relationship Id="rId1" Type="http://schemas.openxmlformats.org/officeDocument/2006/relationships/slideLayout" Target="../slideLayouts/slideLayout148.xml"/><Relationship Id="rId6" Type="http://schemas.openxmlformats.org/officeDocument/2006/relationships/slideLayout" Target="../slideLayouts/slideLayout15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207.xml"/><Relationship Id="rId18" Type="http://schemas.openxmlformats.org/officeDocument/2006/relationships/slideLayout" Target="../slideLayouts/slideLayout212.xml"/><Relationship Id="rId26" Type="http://schemas.openxmlformats.org/officeDocument/2006/relationships/slideLayout" Target="../slideLayouts/slideLayout220.xml"/><Relationship Id="rId3" Type="http://schemas.openxmlformats.org/officeDocument/2006/relationships/slideLayout" Target="../slideLayouts/slideLayout197.xml"/><Relationship Id="rId21" Type="http://schemas.openxmlformats.org/officeDocument/2006/relationships/slideLayout" Target="../slideLayouts/slideLayout215.xml"/><Relationship Id="rId34" Type="http://schemas.openxmlformats.org/officeDocument/2006/relationships/image" Target="../media/image82.png"/><Relationship Id="rId7" Type="http://schemas.openxmlformats.org/officeDocument/2006/relationships/slideLayout" Target="../slideLayouts/slideLayout201.xml"/><Relationship Id="rId12" Type="http://schemas.openxmlformats.org/officeDocument/2006/relationships/slideLayout" Target="../slideLayouts/slideLayout206.xml"/><Relationship Id="rId17" Type="http://schemas.openxmlformats.org/officeDocument/2006/relationships/slideLayout" Target="../slideLayouts/slideLayout211.xml"/><Relationship Id="rId25" Type="http://schemas.openxmlformats.org/officeDocument/2006/relationships/slideLayout" Target="../slideLayouts/slideLayout219.xml"/><Relationship Id="rId33" Type="http://schemas.openxmlformats.org/officeDocument/2006/relationships/theme" Target="../theme/theme4.xml"/><Relationship Id="rId2" Type="http://schemas.openxmlformats.org/officeDocument/2006/relationships/slideLayout" Target="../slideLayouts/slideLayout196.xml"/><Relationship Id="rId16" Type="http://schemas.openxmlformats.org/officeDocument/2006/relationships/slideLayout" Target="../slideLayouts/slideLayout210.xml"/><Relationship Id="rId20" Type="http://schemas.openxmlformats.org/officeDocument/2006/relationships/slideLayout" Target="../slideLayouts/slideLayout214.xml"/><Relationship Id="rId29" Type="http://schemas.openxmlformats.org/officeDocument/2006/relationships/slideLayout" Target="../slideLayouts/slideLayout223.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slideLayout" Target="../slideLayouts/slideLayout205.xml"/><Relationship Id="rId24" Type="http://schemas.openxmlformats.org/officeDocument/2006/relationships/slideLayout" Target="../slideLayouts/slideLayout218.xml"/><Relationship Id="rId32" Type="http://schemas.openxmlformats.org/officeDocument/2006/relationships/slideLayout" Target="../slideLayouts/slideLayout226.xml"/><Relationship Id="rId5" Type="http://schemas.openxmlformats.org/officeDocument/2006/relationships/slideLayout" Target="../slideLayouts/slideLayout199.xml"/><Relationship Id="rId15" Type="http://schemas.openxmlformats.org/officeDocument/2006/relationships/slideLayout" Target="../slideLayouts/slideLayout209.xml"/><Relationship Id="rId23" Type="http://schemas.openxmlformats.org/officeDocument/2006/relationships/slideLayout" Target="../slideLayouts/slideLayout217.xml"/><Relationship Id="rId28" Type="http://schemas.openxmlformats.org/officeDocument/2006/relationships/slideLayout" Target="../slideLayouts/slideLayout222.xml"/><Relationship Id="rId10" Type="http://schemas.openxmlformats.org/officeDocument/2006/relationships/slideLayout" Target="../slideLayouts/slideLayout204.xml"/><Relationship Id="rId19" Type="http://schemas.openxmlformats.org/officeDocument/2006/relationships/slideLayout" Target="../slideLayouts/slideLayout213.xml"/><Relationship Id="rId31" Type="http://schemas.openxmlformats.org/officeDocument/2006/relationships/slideLayout" Target="../slideLayouts/slideLayout225.xml"/><Relationship Id="rId4" Type="http://schemas.openxmlformats.org/officeDocument/2006/relationships/slideLayout" Target="../slideLayouts/slideLayout198.xml"/><Relationship Id="rId9" Type="http://schemas.openxmlformats.org/officeDocument/2006/relationships/slideLayout" Target="../slideLayouts/slideLayout203.xml"/><Relationship Id="rId14" Type="http://schemas.openxmlformats.org/officeDocument/2006/relationships/slideLayout" Target="../slideLayouts/slideLayout208.xml"/><Relationship Id="rId22" Type="http://schemas.openxmlformats.org/officeDocument/2006/relationships/slideLayout" Target="../slideLayouts/slideLayout216.xml"/><Relationship Id="rId27" Type="http://schemas.openxmlformats.org/officeDocument/2006/relationships/slideLayout" Target="../slideLayouts/slideLayout221.xml"/><Relationship Id="rId30" Type="http://schemas.openxmlformats.org/officeDocument/2006/relationships/slideLayout" Target="../slideLayouts/slideLayout224.xml"/><Relationship Id="rId8" Type="http://schemas.openxmlformats.org/officeDocument/2006/relationships/slideLayout" Target="../slideLayouts/slideLayout20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34.xml"/><Relationship Id="rId13" Type="http://schemas.openxmlformats.org/officeDocument/2006/relationships/slideLayout" Target="../slideLayouts/slideLayout239.xml"/><Relationship Id="rId18" Type="http://schemas.openxmlformats.org/officeDocument/2006/relationships/slideLayout" Target="../slideLayouts/slideLayout244.xml"/><Relationship Id="rId26" Type="http://schemas.openxmlformats.org/officeDocument/2006/relationships/slideLayout" Target="../slideLayouts/slideLayout252.xml"/><Relationship Id="rId3" Type="http://schemas.openxmlformats.org/officeDocument/2006/relationships/slideLayout" Target="../slideLayouts/slideLayout229.xml"/><Relationship Id="rId21" Type="http://schemas.openxmlformats.org/officeDocument/2006/relationships/slideLayout" Target="../slideLayouts/slideLayout247.xml"/><Relationship Id="rId7" Type="http://schemas.openxmlformats.org/officeDocument/2006/relationships/slideLayout" Target="../slideLayouts/slideLayout233.xml"/><Relationship Id="rId12" Type="http://schemas.openxmlformats.org/officeDocument/2006/relationships/slideLayout" Target="../slideLayouts/slideLayout238.xml"/><Relationship Id="rId17" Type="http://schemas.openxmlformats.org/officeDocument/2006/relationships/slideLayout" Target="../slideLayouts/slideLayout243.xml"/><Relationship Id="rId25" Type="http://schemas.openxmlformats.org/officeDocument/2006/relationships/slideLayout" Target="../slideLayouts/slideLayout251.xml"/><Relationship Id="rId2" Type="http://schemas.openxmlformats.org/officeDocument/2006/relationships/slideLayout" Target="../slideLayouts/slideLayout228.xml"/><Relationship Id="rId16" Type="http://schemas.openxmlformats.org/officeDocument/2006/relationships/slideLayout" Target="../slideLayouts/slideLayout242.xml"/><Relationship Id="rId20" Type="http://schemas.openxmlformats.org/officeDocument/2006/relationships/slideLayout" Target="../slideLayouts/slideLayout246.xml"/><Relationship Id="rId29" Type="http://schemas.openxmlformats.org/officeDocument/2006/relationships/slideLayout" Target="../slideLayouts/slideLayout255.xml"/><Relationship Id="rId1" Type="http://schemas.openxmlformats.org/officeDocument/2006/relationships/slideLayout" Target="../slideLayouts/slideLayout227.xml"/><Relationship Id="rId6" Type="http://schemas.openxmlformats.org/officeDocument/2006/relationships/slideLayout" Target="../slideLayouts/slideLayout232.xml"/><Relationship Id="rId11" Type="http://schemas.openxmlformats.org/officeDocument/2006/relationships/slideLayout" Target="../slideLayouts/slideLayout237.xml"/><Relationship Id="rId24" Type="http://schemas.openxmlformats.org/officeDocument/2006/relationships/slideLayout" Target="../slideLayouts/slideLayout250.xml"/><Relationship Id="rId32" Type="http://schemas.openxmlformats.org/officeDocument/2006/relationships/image" Target="../media/image52.png"/><Relationship Id="rId5" Type="http://schemas.openxmlformats.org/officeDocument/2006/relationships/slideLayout" Target="../slideLayouts/slideLayout231.xml"/><Relationship Id="rId15" Type="http://schemas.openxmlformats.org/officeDocument/2006/relationships/slideLayout" Target="../slideLayouts/slideLayout241.xml"/><Relationship Id="rId23" Type="http://schemas.openxmlformats.org/officeDocument/2006/relationships/slideLayout" Target="../slideLayouts/slideLayout249.xml"/><Relationship Id="rId28" Type="http://schemas.openxmlformats.org/officeDocument/2006/relationships/slideLayout" Target="../slideLayouts/slideLayout254.xml"/><Relationship Id="rId10" Type="http://schemas.openxmlformats.org/officeDocument/2006/relationships/slideLayout" Target="../slideLayouts/slideLayout236.xml"/><Relationship Id="rId19" Type="http://schemas.openxmlformats.org/officeDocument/2006/relationships/slideLayout" Target="../slideLayouts/slideLayout245.xml"/><Relationship Id="rId31" Type="http://schemas.openxmlformats.org/officeDocument/2006/relationships/theme" Target="../theme/theme5.xml"/><Relationship Id="rId4" Type="http://schemas.openxmlformats.org/officeDocument/2006/relationships/slideLayout" Target="../slideLayouts/slideLayout230.xml"/><Relationship Id="rId9" Type="http://schemas.openxmlformats.org/officeDocument/2006/relationships/slideLayout" Target="../slideLayouts/slideLayout235.xml"/><Relationship Id="rId14" Type="http://schemas.openxmlformats.org/officeDocument/2006/relationships/slideLayout" Target="../slideLayouts/slideLayout240.xml"/><Relationship Id="rId22" Type="http://schemas.openxmlformats.org/officeDocument/2006/relationships/slideLayout" Target="../slideLayouts/slideLayout248.xml"/><Relationship Id="rId27" Type="http://schemas.openxmlformats.org/officeDocument/2006/relationships/slideLayout" Target="../slideLayouts/slideLayout253.xml"/><Relationship Id="rId30" Type="http://schemas.openxmlformats.org/officeDocument/2006/relationships/slideLayout" Target="../slideLayouts/slideLayout25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69.xml"/><Relationship Id="rId18" Type="http://schemas.openxmlformats.org/officeDocument/2006/relationships/slideLayout" Target="../slideLayouts/slideLayout274.xml"/><Relationship Id="rId26" Type="http://schemas.openxmlformats.org/officeDocument/2006/relationships/slideLayout" Target="../slideLayouts/slideLayout282.xml"/><Relationship Id="rId39" Type="http://schemas.openxmlformats.org/officeDocument/2006/relationships/slideLayout" Target="../slideLayouts/slideLayout295.xml"/><Relationship Id="rId21" Type="http://schemas.openxmlformats.org/officeDocument/2006/relationships/slideLayout" Target="../slideLayouts/slideLayout277.xml"/><Relationship Id="rId34" Type="http://schemas.openxmlformats.org/officeDocument/2006/relationships/slideLayout" Target="../slideLayouts/slideLayout290.xml"/><Relationship Id="rId42" Type="http://schemas.openxmlformats.org/officeDocument/2006/relationships/slideLayout" Target="../slideLayouts/slideLayout298.xml"/><Relationship Id="rId47" Type="http://schemas.openxmlformats.org/officeDocument/2006/relationships/slideLayout" Target="../slideLayouts/slideLayout303.xml"/><Relationship Id="rId50" Type="http://schemas.openxmlformats.org/officeDocument/2006/relationships/slideLayout" Target="../slideLayouts/slideLayout306.xml"/><Relationship Id="rId55" Type="http://schemas.openxmlformats.org/officeDocument/2006/relationships/slideLayout" Target="../slideLayouts/slideLayout311.xml"/><Relationship Id="rId7" Type="http://schemas.openxmlformats.org/officeDocument/2006/relationships/slideLayout" Target="../slideLayouts/slideLayout263.xml"/><Relationship Id="rId2" Type="http://schemas.openxmlformats.org/officeDocument/2006/relationships/slideLayout" Target="../slideLayouts/slideLayout258.xml"/><Relationship Id="rId16" Type="http://schemas.openxmlformats.org/officeDocument/2006/relationships/slideLayout" Target="../slideLayouts/slideLayout272.xml"/><Relationship Id="rId29" Type="http://schemas.openxmlformats.org/officeDocument/2006/relationships/slideLayout" Target="../slideLayouts/slideLayout285.xml"/><Relationship Id="rId11" Type="http://schemas.openxmlformats.org/officeDocument/2006/relationships/slideLayout" Target="../slideLayouts/slideLayout267.xml"/><Relationship Id="rId24" Type="http://schemas.openxmlformats.org/officeDocument/2006/relationships/slideLayout" Target="../slideLayouts/slideLayout280.xml"/><Relationship Id="rId32" Type="http://schemas.openxmlformats.org/officeDocument/2006/relationships/slideLayout" Target="../slideLayouts/slideLayout288.xml"/><Relationship Id="rId37" Type="http://schemas.openxmlformats.org/officeDocument/2006/relationships/slideLayout" Target="../slideLayouts/slideLayout293.xml"/><Relationship Id="rId40" Type="http://schemas.openxmlformats.org/officeDocument/2006/relationships/slideLayout" Target="../slideLayouts/slideLayout296.xml"/><Relationship Id="rId45" Type="http://schemas.openxmlformats.org/officeDocument/2006/relationships/slideLayout" Target="../slideLayouts/slideLayout301.xml"/><Relationship Id="rId53" Type="http://schemas.openxmlformats.org/officeDocument/2006/relationships/slideLayout" Target="../slideLayouts/slideLayout309.xml"/><Relationship Id="rId58" Type="http://schemas.openxmlformats.org/officeDocument/2006/relationships/slideLayout" Target="../slideLayouts/slideLayout314.xml"/><Relationship Id="rId5" Type="http://schemas.openxmlformats.org/officeDocument/2006/relationships/slideLayout" Target="../slideLayouts/slideLayout261.xml"/><Relationship Id="rId19" Type="http://schemas.openxmlformats.org/officeDocument/2006/relationships/slideLayout" Target="../slideLayouts/slideLayout275.xml"/><Relationship Id="rId4" Type="http://schemas.openxmlformats.org/officeDocument/2006/relationships/slideLayout" Target="../slideLayouts/slideLayout260.xml"/><Relationship Id="rId9" Type="http://schemas.openxmlformats.org/officeDocument/2006/relationships/slideLayout" Target="../slideLayouts/slideLayout265.xml"/><Relationship Id="rId14" Type="http://schemas.openxmlformats.org/officeDocument/2006/relationships/slideLayout" Target="../slideLayouts/slideLayout270.xml"/><Relationship Id="rId22" Type="http://schemas.openxmlformats.org/officeDocument/2006/relationships/slideLayout" Target="../slideLayouts/slideLayout278.xml"/><Relationship Id="rId27" Type="http://schemas.openxmlformats.org/officeDocument/2006/relationships/slideLayout" Target="../slideLayouts/slideLayout283.xml"/><Relationship Id="rId30" Type="http://schemas.openxmlformats.org/officeDocument/2006/relationships/slideLayout" Target="../slideLayouts/slideLayout286.xml"/><Relationship Id="rId35" Type="http://schemas.openxmlformats.org/officeDocument/2006/relationships/slideLayout" Target="../slideLayouts/slideLayout291.xml"/><Relationship Id="rId43" Type="http://schemas.openxmlformats.org/officeDocument/2006/relationships/slideLayout" Target="../slideLayouts/slideLayout299.xml"/><Relationship Id="rId48" Type="http://schemas.openxmlformats.org/officeDocument/2006/relationships/slideLayout" Target="../slideLayouts/slideLayout304.xml"/><Relationship Id="rId56" Type="http://schemas.openxmlformats.org/officeDocument/2006/relationships/slideLayout" Target="../slideLayouts/slideLayout312.xml"/><Relationship Id="rId8" Type="http://schemas.openxmlformats.org/officeDocument/2006/relationships/slideLayout" Target="../slideLayouts/slideLayout264.xml"/><Relationship Id="rId51" Type="http://schemas.openxmlformats.org/officeDocument/2006/relationships/slideLayout" Target="../slideLayouts/slideLayout307.xml"/><Relationship Id="rId3" Type="http://schemas.openxmlformats.org/officeDocument/2006/relationships/slideLayout" Target="../slideLayouts/slideLayout259.xml"/><Relationship Id="rId12" Type="http://schemas.openxmlformats.org/officeDocument/2006/relationships/slideLayout" Target="../slideLayouts/slideLayout268.xml"/><Relationship Id="rId17" Type="http://schemas.openxmlformats.org/officeDocument/2006/relationships/slideLayout" Target="../slideLayouts/slideLayout273.xml"/><Relationship Id="rId25" Type="http://schemas.openxmlformats.org/officeDocument/2006/relationships/slideLayout" Target="../slideLayouts/slideLayout281.xml"/><Relationship Id="rId33" Type="http://schemas.openxmlformats.org/officeDocument/2006/relationships/slideLayout" Target="../slideLayouts/slideLayout289.xml"/><Relationship Id="rId38" Type="http://schemas.openxmlformats.org/officeDocument/2006/relationships/slideLayout" Target="../slideLayouts/slideLayout294.xml"/><Relationship Id="rId46" Type="http://schemas.openxmlformats.org/officeDocument/2006/relationships/slideLayout" Target="../slideLayouts/slideLayout302.xml"/><Relationship Id="rId59" Type="http://schemas.openxmlformats.org/officeDocument/2006/relationships/theme" Target="../theme/theme6.xml"/><Relationship Id="rId20" Type="http://schemas.openxmlformats.org/officeDocument/2006/relationships/slideLayout" Target="../slideLayouts/slideLayout276.xml"/><Relationship Id="rId41" Type="http://schemas.openxmlformats.org/officeDocument/2006/relationships/slideLayout" Target="../slideLayouts/slideLayout297.xml"/><Relationship Id="rId54" Type="http://schemas.openxmlformats.org/officeDocument/2006/relationships/slideLayout" Target="../slideLayouts/slideLayout310.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15" Type="http://schemas.openxmlformats.org/officeDocument/2006/relationships/slideLayout" Target="../slideLayouts/slideLayout271.xml"/><Relationship Id="rId23" Type="http://schemas.openxmlformats.org/officeDocument/2006/relationships/slideLayout" Target="../slideLayouts/slideLayout279.xml"/><Relationship Id="rId28" Type="http://schemas.openxmlformats.org/officeDocument/2006/relationships/slideLayout" Target="../slideLayouts/slideLayout284.xml"/><Relationship Id="rId36" Type="http://schemas.openxmlformats.org/officeDocument/2006/relationships/slideLayout" Target="../slideLayouts/slideLayout292.xml"/><Relationship Id="rId49" Type="http://schemas.openxmlformats.org/officeDocument/2006/relationships/slideLayout" Target="../slideLayouts/slideLayout305.xml"/><Relationship Id="rId57" Type="http://schemas.openxmlformats.org/officeDocument/2006/relationships/slideLayout" Target="../slideLayouts/slideLayout313.xml"/><Relationship Id="rId10" Type="http://schemas.openxmlformats.org/officeDocument/2006/relationships/slideLayout" Target="../slideLayouts/slideLayout266.xml"/><Relationship Id="rId31" Type="http://schemas.openxmlformats.org/officeDocument/2006/relationships/slideLayout" Target="../slideLayouts/slideLayout287.xml"/><Relationship Id="rId44" Type="http://schemas.openxmlformats.org/officeDocument/2006/relationships/slideLayout" Target="../slideLayouts/slideLayout300.xml"/><Relationship Id="rId52" Type="http://schemas.openxmlformats.org/officeDocument/2006/relationships/slideLayout" Target="../slideLayouts/slideLayout308.xml"/><Relationship Id="rId60" Type="http://schemas.openxmlformats.org/officeDocument/2006/relationships/image" Target="../media/image52.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322.xml"/><Relationship Id="rId13" Type="http://schemas.openxmlformats.org/officeDocument/2006/relationships/slideLayout" Target="../slideLayouts/slideLayout327.xml"/><Relationship Id="rId18" Type="http://schemas.openxmlformats.org/officeDocument/2006/relationships/slideLayout" Target="../slideLayouts/slideLayout332.xml"/><Relationship Id="rId26" Type="http://schemas.openxmlformats.org/officeDocument/2006/relationships/theme" Target="../theme/theme7.xml"/><Relationship Id="rId3" Type="http://schemas.openxmlformats.org/officeDocument/2006/relationships/slideLayout" Target="../slideLayouts/slideLayout317.xml"/><Relationship Id="rId21" Type="http://schemas.openxmlformats.org/officeDocument/2006/relationships/slideLayout" Target="../slideLayouts/slideLayout335.xml"/><Relationship Id="rId7" Type="http://schemas.openxmlformats.org/officeDocument/2006/relationships/slideLayout" Target="../slideLayouts/slideLayout321.xml"/><Relationship Id="rId12" Type="http://schemas.openxmlformats.org/officeDocument/2006/relationships/slideLayout" Target="../slideLayouts/slideLayout326.xml"/><Relationship Id="rId17" Type="http://schemas.openxmlformats.org/officeDocument/2006/relationships/slideLayout" Target="../slideLayouts/slideLayout331.xml"/><Relationship Id="rId25" Type="http://schemas.openxmlformats.org/officeDocument/2006/relationships/slideLayout" Target="../slideLayouts/slideLayout339.xml"/><Relationship Id="rId2" Type="http://schemas.openxmlformats.org/officeDocument/2006/relationships/slideLayout" Target="../slideLayouts/slideLayout316.xml"/><Relationship Id="rId16" Type="http://schemas.openxmlformats.org/officeDocument/2006/relationships/slideLayout" Target="../slideLayouts/slideLayout330.xml"/><Relationship Id="rId20" Type="http://schemas.openxmlformats.org/officeDocument/2006/relationships/slideLayout" Target="../slideLayouts/slideLayout334.xml"/><Relationship Id="rId1" Type="http://schemas.openxmlformats.org/officeDocument/2006/relationships/slideLayout" Target="../slideLayouts/slideLayout315.xml"/><Relationship Id="rId6" Type="http://schemas.openxmlformats.org/officeDocument/2006/relationships/slideLayout" Target="../slideLayouts/slideLayout320.xml"/><Relationship Id="rId11" Type="http://schemas.openxmlformats.org/officeDocument/2006/relationships/slideLayout" Target="../slideLayouts/slideLayout325.xml"/><Relationship Id="rId24" Type="http://schemas.openxmlformats.org/officeDocument/2006/relationships/slideLayout" Target="../slideLayouts/slideLayout338.xml"/><Relationship Id="rId5" Type="http://schemas.openxmlformats.org/officeDocument/2006/relationships/slideLayout" Target="../slideLayouts/slideLayout319.xml"/><Relationship Id="rId15" Type="http://schemas.openxmlformats.org/officeDocument/2006/relationships/slideLayout" Target="../slideLayouts/slideLayout329.xml"/><Relationship Id="rId23" Type="http://schemas.openxmlformats.org/officeDocument/2006/relationships/slideLayout" Target="../slideLayouts/slideLayout337.xml"/><Relationship Id="rId10" Type="http://schemas.openxmlformats.org/officeDocument/2006/relationships/slideLayout" Target="../slideLayouts/slideLayout324.xml"/><Relationship Id="rId19" Type="http://schemas.openxmlformats.org/officeDocument/2006/relationships/slideLayout" Target="../slideLayouts/slideLayout333.xml"/><Relationship Id="rId4" Type="http://schemas.openxmlformats.org/officeDocument/2006/relationships/slideLayout" Target="../slideLayouts/slideLayout318.xml"/><Relationship Id="rId9" Type="http://schemas.openxmlformats.org/officeDocument/2006/relationships/slideLayout" Target="../slideLayouts/slideLayout323.xml"/><Relationship Id="rId14" Type="http://schemas.openxmlformats.org/officeDocument/2006/relationships/slideLayout" Target="../slideLayouts/slideLayout328.xml"/><Relationship Id="rId22" Type="http://schemas.openxmlformats.org/officeDocument/2006/relationships/slideLayout" Target="../slideLayouts/slideLayout336.xml"/><Relationship Id="rId27" Type="http://schemas.openxmlformats.org/officeDocument/2006/relationships/image" Target="../media/image82.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347.xml"/><Relationship Id="rId13" Type="http://schemas.openxmlformats.org/officeDocument/2006/relationships/slideLayout" Target="../slideLayouts/slideLayout352.xml"/><Relationship Id="rId3" Type="http://schemas.openxmlformats.org/officeDocument/2006/relationships/slideLayout" Target="../slideLayouts/slideLayout342.xml"/><Relationship Id="rId7" Type="http://schemas.openxmlformats.org/officeDocument/2006/relationships/slideLayout" Target="../slideLayouts/slideLayout346.xml"/><Relationship Id="rId12" Type="http://schemas.openxmlformats.org/officeDocument/2006/relationships/slideLayout" Target="../slideLayouts/slideLayout351.xml"/><Relationship Id="rId17" Type="http://schemas.openxmlformats.org/officeDocument/2006/relationships/image" Target="../media/image101.png"/><Relationship Id="rId2" Type="http://schemas.openxmlformats.org/officeDocument/2006/relationships/slideLayout" Target="../slideLayouts/slideLayout341.xml"/><Relationship Id="rId16" Type="http://schemas.openxmlformats.org/officeDocument/2006/relationships/image" Target="../media/image100.emf"/><Relationship Id="rId1" Type="http://schemas.openxmlformats.org/officeDocument/2006/relationships/slideLayout" Target="../slideLayouts/slideLayout340.xml"/><Relationship Id="rId6" Type="http://schemas.openxmlformats.org/officeDocument/2006/relationships/slideLayout" Target="../slideLayouts/slideLayout345.xml"/><Relationship Id="rId11" Type="http://schemas.openxmlformats.org/officeDocument/2006/relationships/slideLayout" Target="../slideLayouts/slideLayout350.xml"/><Relationship Id="rId5" Type="http://schemas.openxmlformats.org/officeDocument/2006/relationships/slideLayout" Target="../slideLayouts/slideLayout344.xml"/><Relationship Id="rId15" Type="http://schemas.openxmlformats.org/officeDocument/2006/relationships/theme" Target="../theme/theme8.xml"/><Relationship Id="rId10" Type="http://schemas.openxmlformats.org/officeDocument/2006/relationships/slideLayout" Target="../slideLayouts/slideLayout349.xml"/><Relationship Id="rId4" Type="http://schemas.openxmlformats.org/officeDocument/2006/relationships/slideLayout" Target="../slideLayouts/slideLayout343.xml"/><Relationship Id="rId9" Type="http://schemas.openxmlformats.org/officeDocument/2006/relationships/slideLayout" Target="../slideLayouts/slideLayout348.xml"/><Relationship Id="rId14" Type="http://schemas.openxmlformats.org/officeDocument/2006/relationships/slideLayout" Target="../slideLayouts/slideLayout35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361.xml"/><Relationship Id="rId13" Type="http://schemas.openxmlformats.org/officeDocument/2006/relationships/slideLayout" Target="../slideLayouts/slideLayout366.xml"/><Relationship Id="rId18" Type="http://schemas.openxmlformats.org/officeDocument/2006/relationships/slideLayout" Target="../slideLayouts/slideLayout371.xml"/><Relationship Id="rId26" Type="http://schemas.openxmlformats.org/officeDocument/2006/relationships/slideLayout" Target="../slideLayouts/slideLayout379.xml"/><Relationship Id="rId3" Type="http://schemas.openxmlformats.org/officeDocument/2006/relationships/slideLayout" Target="../slideLayouts/slideLayout356.xml"/><Relationship Id="rId21" Type="http://schemas.openxmlformats.org/officeDocument/2006/relationships/slideLayout" Target="../slideLayouts/slideLayout374.xml"/><Relationship Id="rId7" Type="http://schemas.openxmlformats.org/officeDocument/2006/relationships/slideLayout" Target="../slideLayouts/slideLayout360.xml"/><Relationship Id="rId12" Type="http://schemas.openxmlformats.org/officeDocument/2006/relationships/slideLayout" Target="../slideLayouts/slideLayout365.xml"/><Relationship Id="rId17" Type="http://schemas.openxmlformats.org/officeDocument/2006/relationships/slideLayout" Target="../slideLayouts/slideLayout370.xml"/><Relationship Id="rId25" Type="http://schemas.openxmlformats.org/officeDocument/2006/relationships/slideLayout" Target="../slideLayouts/slideLayout378.xml"/><Relationship Id="rId2" Type="http://schemas.openxmlformats.org/officeDocument/2006/relationships/slideLayout" Target="../slideLayouts/slideLayout355.xml"/><Relationship Id="rId16" Type="http://schemas.openxmlformats.org/officeDocument/2006/relationships/slideLayout" Target="../slideLayouts/slideLayout369.xml"/><Relationship Id="rId20" Type="http://schemas.openxmlformats.org/officeDocument/2006/relationships/slideLayout" Target="../slideLayouts/slideLayout373.xml"/><Relationship Id="rId29" Type="http://schemas.openxmlformats.org/officeDocument/2006/relationships/theme" Target="../theme/theme9.xml"/><Relationship Id="rId1" Type="http://schemas.openxmlformats.org/officeDocument/2006/relationships/slideLayout" Target="../slideLayouts/slideLayout354.xml"/><Relationship Id="rId6" Type="http://schemas.openxmlformats.org/officeDocument/2006/relationships/slideLayout" Target="../slideLayouts/slideLayout359.xml"/><Relationship Id="rId11" Type="http://schemas.openxmlformats.org/officeDocument/2006/relationships/slideLayout" Target="../slideLayouts/slideLayout364.xml"/><Relationship Id="rId24" Type="http://schemas.openxmlformats.org/officeDocument/2006/relationships/slideLayout" Target="../slideLayouts/slideLayout377.xml"/><Relationship Id="rId5" Type="http://schemas.openxmlformats.org/officeDocument/2006/relationships/slideLayout" Target="../slideLayouts/slideLayout358.xml"/><Relationship Id="rId15" Type="http://schemas.openxmlformats.org/officeDocument/2006/relationships/slideLayout" Target="../slideLayouts/slideLayout368.xml"/><Relationship Id="rId23" Type="http://schemas.openxmlformats.org/officeDocument/2006/relationships/slideLayout" Target="../slideLayouts/slideLayout376.xml"/><Relationship Id="rId28" Type="http://schemas.openxmlformats.org/officeDocument/2006/relationships/slideLayout" Target="../slideLayouts/slideLayout381.xml"/><Relationship Id="rId10" Type="http://schemas.openxmlformats.org/officeDocument/2006/relationships/slideLayout" Target="../slideLayouts/slideLayout363.xml"/><Relationship Id="rId19" Type="http://schemas.openxmlformats.org/officeDocument/2006/relationships/slideLayout" Target="../slideLayouts/slideLayout372.xml"/><Relationship Id="rId4" Type="http://schemas.openxmlformats.org/officeDocument/2006/relationships/slideLayout" Target="../slideLayouts/slideLayout357.xml"/><Relationship Id="rId9" Type="http://schemas.openxmlformats.org/officeDocument/2006/relationships/slideLayout" Target="../slideLayouts/slideLayout362.xml"/><Relationship Id="rId14" Type="http://schemas.openxmlformats.org/officeDocument/2006/relationships/slideLayout" Target="../slideLayouts/slideLayout367.xml"/><Relationship Id="rId22" Type="http://schemas.openxmlformats.org/officeDocument/2006/relationships/slideLayout" Target="../slideLayouts/slideLayout375.xml"/><Relationship Id="rId27" Type="http://schemas.openxmlformats.org/officeDocument/2006/relationships/slideLayout" Target="../slideLayouts/slideLayout380.xml"/><Relationship Id="rId30" Type="http://schemas.openxmlformats.org/officeDocument/2006/relationships/image" Target="../media/image10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8"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514" r:id="rId114"/>
    <p:sldLayoutId id="2147485515" r:id="rId115"/>
    <p:sldLayoutId id="2147485716" r:id="rId1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7" cstate="email">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99569602"/>
      </p:ext>
    </p:extLst>
  </p:cSld>
  <p:clrMap bg1="lt1" tx1="dk1" bg2="lt2" tx2="dk2" accent1="accent1" accent2="accent2" accent3="accent3" accent4="accent4" accent5="accent5" accent6="accent6" hlink="hlink" folHlink="folHlink"/>
  <p:sldLayoutIdLst>
    <p:sldLayoutId id="2147485718" r:id="rId1"/>
    <p:sldLayoutId id="2147485719" r:id="rId2"/>
    <p:sldLayoutId id="2147485720" r:id="rId3"/>
    <p:sldLayoutId id="2147485721" r:id="rId4"/>
    <p:sldLayoutId id="2147485722" r:id="rId5"/>
    <p:sldLayoutId id="2147485723" r:id="rId6"/>
    <p:sldLayoutId id="2147485724" r:id="rId7"/>
    <p:sldLayoutId id="2147485725" r:id="rId8"/>
    <p:sldLayoutId id="2147485726" r:id="rId9"/>
    <p:sldLayoutId id="2147485727" r:id="rId10"/>
    <p:sldLayoutId id="2147485728" r:id="rId11"/>
    <p:sldLayoutId id="2147485729" r:id="rId12"/>
    <p:sldLayoutId id="2147485730" r:id="rId13"/>
    <p:sldLayoutId id="2147485731" r:id="rId14"/>
    <p:sldLayoutId id="2147485732" r:id="rId15"/>
    <p:sldLayoutId id="2147485733" r:id="rId16"/>
    <p:sldLayoutId id="2147485734" r:id="rId17"/>
    <p:sldLayoutId id="2147485735" r:id="rId18"/>
    <p:sldLayoutId id="2147485736" r:id="rId19"/>
    <p:sldLayoutId id="2147485737" r:id="rId20"/>
    <p:sldLayoutId id="2147485738" r:id="rId21"/>
    <p:sldLayoutId id="2147485739" r:id="rId22"/>
    <p:sldLayoutId id="2147485740" r:id="rId23"/>
    <p:sldLayoutId id="2147485741" r:id="rId24"/>
    <p:sldLayoutId id="2147485742" r:id="rId25"/>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090940158"/>
      </p:ext>
    </p:extLst>
  </p:cSld>
  <p:clrMap bg1="lt1" tx1="dk1" bg2="lt2" tx2="dk2" accent1="accent1" accent2="accent2" accent3="accent3" accent4="accent4" accent5="accent5" accent6="accent6" hlink="hlink" folHlink="folHlink"/>
  <p:sldLayoutIdLst>
    <p:sldLayoutId id="2147485398" r:id="rId1"/>
    <p:sldLayoutId id="2147485399" r:id="rId2"/>
    <p:sldLayoutId id="2147485400" r:id="rId3"/>
    <p:sldLayoutId id="2147485401" r:id="rId4"/>
    <p:sldLayoutId id="2147485402" r:id="rId5"/>
    <p:sldLayoutId id="2147485403" r:id="rId6"/>
    <p:sldLayoutId id="2147485404" r:id="rId7"/>
    <p:sldLayoutId id="2147485405" r:id="rId8"/>
    <p:sldLayoutId id="2147485406" r:id="rId9"/>
    <p:sldLayoutId id="2147485407" r:id="rId10"/>
    <p:sldLayoutId id="2147485408" r:id="rId11"/>
    <p:sldLayoutId id="2147485409" r:id="rId12"/>
    <p:sldLayoutId id="2147485410" r:id="rId13"/>
    <p:sldLayoutId id="2147485411" r:id="rId14"/>
    <p:sldLayoutId id="2147485412" r:id="rId15"/>
    <p:sldLayoutId id="2147485413" r:id="rId16"/>
    <p:sldLayoutId id="2147485414" r:id="rId17"/>
    <p:sldLayoutId id="2147485415" r:id="rId18"/>
    <p:sldLayoutId id="2147485416" r:id="rId19"/>
    <p:sldLayoutId id="2147485417" r:id="rId20"/>
    <p:sldLayoutId id="2147485418" r:id="rId21"/>
    <p:sldLayoutId id="2147485419" r:id="rId22"/>
    <p:sldLayoutId id="2147485420" r:id="rId23"/>
    <p:sldLayoutId id="2147485421" r:id="rId24"/>
    <p:sldLayoutId id="2147485422" r:id="rId25"/>
    <p:sldLayoutId id="2147485423" r:id="rId26"/>
    <p:sldLayoutId id="2147485424" r:id="rId27"/>
    <p:sldLayoutId id="2147485425" r:id="rId28"/>
    <p:sldLayoutId id="2147485426" r:id="rId29"/>
    <p:sldLayoutId id="2147485427" r:id="rId30"/>
    <p:sldLayoutId id="214748542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1"/>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9" cstate="email">
            <a:extLst>
              <a:ext uri="{28A0092B-C50C-407E-A947-70E740481C1C}">
                <a14:useLocalDpi xmlns:a14="http://schemas.microsoft.com/office/drawing/2010/main"/>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2962749149"/>
      </p:ext>
    </p:extLst>
  </p:cSld>
  <p:clrMap bg1="lt1" tx1="dk1" bg2="lt2" tx2="dk2" accent1="accent1" accent2="accent2" accent3="accent3" accent4="accent4" accent5="accent5" accent6="accent6" hlink="hlink" folHlink="folHlink"/>
  <p:sldLayoutIdLst>
    <p:sldLayoutId id="2147485432" r:id="rId1"/>
    <p:sldLayoutId id="2147485433" r:id="rId2"/>
    <p:sldLayoutId id="2147485434" r:id="rId3"/>
    <p:sldLayoutId id="2147485435" r:id="rId4"/>
    <p:sldLayoutId id="2147485436" r:id="rId5"/>
    <p:sldLayoutId id="2147485437" r:id="rId6"/>
    <p:sldLayoutId id="2147485438" r:id="rId7"/>
    <p:sldLayoutId id="2147485439" r:id="rId8"/>
    <p:sldLayoutId id="2147485440" r:id="rId9"/>
    <p:sldLayoutId id="2147485441" r:id="rId10"/>
    <p:sldLayoutId id="2147485442" r:id="rId11"/>
    <p:sldLayoutId id="2147485443" r:id="rId12"/>
    <p:sldLayoutId id="2147485444" r:id="rId13"/>
    <p:sldLayoutId id="2147485445" r:id="rId14"/>
    <p:sldLayoutId id="2147485446" r:id="rId15"/>
    <p:sldLayoutId id="2147485447" r:id="rId16"/>
    <p:sldLayoutId id="2147485448" r:id="rId17"/>
    <p:sldLayoutId id="2147485449" r:id="rId18"/>
    <p:sldLayoutId id="2147485450" r:id="rId19"/>
    <p:sldLayoutId id="2147485451" r:id="rId20"/>
    <p:sldLayoutId id="2147485452" r:id="rId21"/>
    <p:sldLayoutId id="2147485453" r:id="rId22"/>
    <p:sldLayoutId id="2147485454" r:id="rId23"/>
    <p:sldLayoutId id="2147485455" r:id="rId24"/>
    <p:sldLayoutId id="2147485456" r:id="rId25"/>
    <p:sldLayoutId id="2147485457" r:id="rId26"/>
    <p:sldLayoutId id="2147485458" r:id="rId27"/>
    <p:sldLayoutId id="2147485459" r:id="rId28"/>
    <p:sldLayoutId id="2147485460" r:id="rId29"/>
    <p:sldLayoutId id="2147485461" r:id="rId30"/>
    <p:sldLayoutId id="2147485462" r:id="rId31"/>
    <p:sldLayoutId id="2147485463" r:id="rId32"/>
    <p:sldLayoutId id="2147485464" r:id="rId33"/>
    <p:sldLayoutId id="2147485465" r:id="rId34"/>
    <p:sldLayoutId id="2147485466" r:id="rId35"/>
    <p:sldLayoutId id="2147485467" r:id="rId36"/>
    <p:sldLayoutId id="2147485468" r:id="rId37"/>
    <p:sldLayoutId id="2147485469" r:id="rId38"/>
    <p:sldLayoutId id="2147485470" r:id="rId39"/>
    <p:sldLayoutId id="2147485471" r:id="rId40"/>
    <p:sldLayoutId id="2147485472" r:id="rId41"/>
    <p:sldLayoutId id="2147485473" r:id="rId42"/>
    <p:sldLayoutId id="2147485474" r:id="rId43"/>
    <p:sldLayoutId id="2147485475" r:id="rId44"/>
    <p:sldLayoutId id="2147485476" r:id="rId45"/>
    <p:sldLayoutId id="2147485477" r:id="rId46"/>
    <p:sldLayoutId id="2147485478" r:id="rId47"/>
  </p:sldLayoutIdLst>
  <p:transition>
    <p:fade/>
  </p:transition>
  <p:hf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981" b="1" kern="1200" spc="0" baseline="0">
          <a:solidFill>
            <a:srgbClr val="000000"/>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981" kern="1200">
          <a:solidFill>
            <a:srgbClr val="000000"/>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4" cstate="email">
            <a:extLst>
              <a:ext uri="{28A0092B-C50C-407E-A947-70E740481C1C}">
                <a14:useLocalDpi xmlns:a14="http://schemas.microsoft.com/office/drawing/2010/main"/>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1650447335"/>
      </p:ext>
    </p:extLst>
  </p:cSld>
  <p:clrMap bg1="lt1" tx1="dk1" bg2="lt2" tx2="dk2" accent1="accent1" accent2="accent2" accent3="accent3" accent4="accent4" accent5="accent5" accent6="accent6" hlink="hlink" folHlink="folHlink"/>
  <p:sldLayoutIdLst>
    <p:sldLayoutId id="2147485480" r:id="rId1"/>
    <p:sldLayoutId id="2147485481" r:id="rId2"/>
    <p:sldLayoutId id="2147485482" r:id="rId3"/>
    <p:sldLayoutId id="2147485483" r:id="rId4"/>
    <p:sldLayoutId id="2147485484" r:id="rId5"/>
    <p:sldLayoutId id="2147485485" r:id="rId6"/>
    <p:sldLayoutId id="2147485486" r:id="rId7"/>
    <p:sldLayoutId id="2147485487" r:id="rId8"/>
    <p:sldLayoutId id="2147485488" r:id="rId9"/>
    <p:sldLayoutId id="2147485489" r:id="rId10"/>
    <p:sldLayoutId id="2147485490" r:id="rId11"/>
    <p:sldLayoutId id="2147485491" r:id="rId12"/>
    <p:sldLayoutId id="2147485492" r:id="rId13"/>
    <p:sldLayoutId id="2147485493" r:id="rId14"/>
    <p:sldLayoutId id="2147485494" r:id="rId15"/>
    <p:sldLayoutId id="2147485495" r:id="rId16"/>
    <p:sldLayoutId id="2147485496" r:id="rId17"/>
    <p:sldLayoutId id="2147485497" r:id="rId18"/>
    <p:sldLayoutId id="2147485498" r:id="rId19"/>
    <p:sldLayoutId id="2147485499" r:id="rId20"/>
    <p:sldLayoutId id="2147485500" r:id="rId21"/>
    <p:sldLayoutId id="2147485501" r:id="rId22"/>
    <p:sldLayoutId id="2147485502" r:id="rId23"/>
    <p:sldLayoutId id="2147485503" r:id="rId24"/>
    <p:sldLayoutId id="2147485504" r:id="rId25"/>
    <p:sldLayoutId id="2147485505" r:id="rId26"/>
    <p:sldLayoutId id="2147485506" r:id="rId27"/>
    <p:sldLayoutId id="2147485507" r:id="rId28"/>
    <p:sldLayoutId id="2147485510" r:id="rId29"/>
    <p:sldLayoutId id="2147485511" r:id="rId30"/>
    <p:sldLayoutId id="2147485512" r:id="rId31"/>
    <p:sldLayoutId id="2147485513" r:id="rId32"/>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7038" y="449263"/>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27038" y="1710442"/>
            <a:ext cx="11231768" cy="2285241"/>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2" cstate="email">
            <a:extLst>
              <a:ext uri="{28A0092B-C50C-407E-A947-70E740481C1C}">
                <a14:useLocalDpi xmlns:a14="http://schemas.microsoft.com/office/drawing/2010/main"/>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3118814623"/>
      </p:ext>
    </p:extLst>
  </p:cSld>
  <p:clrMap bg1="lt1" tx1="dk1" bg2="lt2" tx2="dk2" accent1="accent1" accent2="accent2" accent3="accent3" accent4="accent4" accent5="accent5" accent6="accent6" hlink="hlink" folHlink="folHlink"/>
  <p:sldLayoutIdLst>
    <p:sldLayoutId id="2147485521" r:id="rId1"/>
    <p:sldLayoutId id="2147485522" r:id="rId2"/>
    <p:sldLayoutId id="2147485523" r:id="rId3"/>
    <p:sldLayoutId id="2147485524" r:id="rId4"/>
    <p:sldLayoutId id="2147485525" r:id="rId5"/>
    <p:sldLayoutId id="2147485526" r:id="rId6"/>
    <p:sldLayoutId id="2147485527" r:id="rId7"/>
    <p:sldLayoutId id="2147485528" r:id="rId8"/>
    <p:sldLayoutId id="2147485529" r:id="rId9"/>
    <p:sldLayoutId id="2147485530" r:id="rId10"/>
    <p:sldLayoutId id="2147485531" r:id="rId11"/>
    <p:sldLayoutId id="2147485532" r:id="rId12"/>
    <p:sldLayoutId id="2147485533" r:id="rId13"/>
    <p:sldLayoutId id="2147485534" r:id="rId14"/>
    <p:sldLayoutId id="2147485535" r:id="rId15"/>
    <p:sldLayoutId id="2147485536" r:id="rId16"/>
    <p:sldLayoutId id="2147485537" r:id="rId17"/>
    <p:sldLayoutId id="2147485538" r:id="rId18"/>
    <p:sldLayoutId id="2147485539" r:id="rId19"/>
    <p:sldLayoutId id="2147485540" r:id="rId20"/>
    <p:sldLayoutId id="2147485541" r:id="rId21"/>
    <p:sldLayoutId id="2147485542" r:id="rId22"/>
    <p:sldLayoutId id="2147485543" r:id="rId23"/>
    <p:sldLayoutId id="2147485544" r:id="rId24"/>
    <p:sldLayoutId id="2147485545" r:id="rId25"/>
    <p:sldLayoutId id="2147485546" r:id="rId26"/>
    <p:sldLayoutId id="2147485547" r:id="rId27"/>
    <p:sldLayoutId id="2147485548" r:id="rId28"/>
    <p:sldLayoutId id="2147485549" r:id="rId29"/>
    <p:sldLayoutId id="2147485550" r:id="rId30"/>
  </p:sldLayoutIdLst>
  <p:transition>
    <p:fade/>
  </p:transition>
  <p:hf hdr="0" dt="0"/>
  <p:txStyles>
    <p:titleStyle>
      <a:lvl1pPr algn="l" defTabSz="914378" rtl="0" eaLnBrk="1" latinLnBrk="0" hangingPunct="1">
        <a:lnSpc>
          <a:spcPct val="90000"/>
        </a:lnSpc>
        <a:spcBef>
          <a:spcPct val="0"/>
        </a:spcBef>
        <a:buNone/>
        <a:defRPr lang="en-US" sz="28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Tx/>
        <a:buNone/>
        <a:tabLst/>
        <a:defRPr sz="2400" kern="1200" spc="0" baseline="0">
          <a:solidFill>
            <a:srgbClr val="000000"/>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050" b="1" kern="1200" spc="0" baseline="0">
          <a:solidFill>
            <a:srgbClr val="000000"/>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200" kern="1200">
          <a:solidFill>
            <a:srgbClr val="000000"/>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60" cstate="email">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2711923422"/>
      </p:ext>
    </p:extLst>
  </p:cSld>
  <p:clrMap bg1="lt1" tx1="dk1" bg2="lt2" tx2="dk2" accent1="accent1" accent2="accent2" accent3="accent3" accent4="accent4" accent5="accent5" accent6="accent6" hlink="hlink" folHlink="folHlink"/>
  <p:sldLayoutIdLst>
    <p:sldLayoutId id="2147485587" r:id="rId1"/>
    <p:sldLayoutId id="2147485588" r:id="rId2"/>
    <p:sldLayoutId id="2147485589" r:id="rId3"/>
    <p:sldLayoutId id="2147485590" r:id="rId4"/>
    <p:sldLayoutId id="2147485591" r:id="rId5"/>
    <p:sldLayoutId id="2147485592" r:id="rId6"/>
    <p:sldLayoutId id="2147485593" r:id="rId7"/>
    <p:sldLayoutId id="2147485594" r:id="rId8"/>
    <p:sldLayoutId id="2147485595" r:id="rId9"/>
    <p:sldLayoutId id="2147485596" r:id="rId10"/>
    <p:sldLayoutId id="2147485597" r:id="rId11"/>
    <p:sldLayoutId id="2147485598" r:id="rId12"/>
    <p:sldLayoutId id="2147485599" r:id="rId13"/>
    <p:sldLayoutId id="2147485600" r:id="rId14"/>
    <p:sldLayoutId id="2147485601" r:id="rId15"/>
    <p:sldLayoutId id="2147485602" r:id="rId16"/>
    <p:sldLayoutId id="2147485603" r:id="rId17"/>
    <p:sldLayoutId id="2147485604" r:id="rId18"/>
    <p:sldLayoutId id="2147485605" r:id="rId19"/>
    <p:sldLayoutId id="2147485606" r:id="rId20"/>
    <p:sldLayoutId id="2147485607" r:id="rId21"/>
    <p:sldLayoutId id="2147485608" r:id="rId22"/>
    <p:sldLayoutId id="2147485609" r:id="rId23"/>
    <p:sldLayoutId id="2147485610" r:id="rId24"/>
    <p:sldLayoutId id="2147485611" r:id="rId25"/>
    <p:sldLayoutId id="2147485612" r:id="rId26"/>
    <p:sldLayoutId id="2147485613" r:id="rId27"/>
    <p:sldLayoutId id="2147485614" r:id="rId28"/>
    <p:sldLayoutId id="2147485615" r:id="rId29"/>
    <p:sldLayoutId id="2147485616" r:id="rId30"/>
    <p:sldLayoutId id="2147485617" r:id="rId31"/>
    <p:sldLayoutId id="2147485618" r:id="rId32"/>
    <p:sldLayoutId id="2147485619" r:id="rId33"/>
    <p:sldLayoutId id="2147485620" r:id="rId34"/>
    <p:sldLayoutId id="2147485621" r:id="rId35"/>
    <p:sldLayoutId id="2147485622" r:id="rId36"/>
    <p:sldLayoutId id="2147485623" r:id="rId37"/>
    <p:sldLayoutId id="2147485624" r:id="rId38"/>
    <p:sldLayoutId id="2147485625" r:id="rId39"/>
    <p:sldLayoutId id="2147485626" r:id="rId40"/>
    <p:sldLayoutId id="2147485627" r:id="rId41"/>
    <p:sldLayoutId id="2147485628" r:id="rId42"/>
    <p:sldLayoutId id="2147485629" r:id="rId43"/>
    <p:sldLayoutId id="2147485630" r:id="rId44"/>
    <p:sldLayoutId id="2147485631" r:id="rId45"/>
    <p:sldLayoutId id="2147485632" r:id="rId46"/>
    <p:sldLayoutId id="2147485633" r:id="rId47"/>
    <p:sldLayoutId id="2147485634" r:id="rId48"/>
    <p:sldLayoutId id="2147485635" r:id="rId49"/>
    <p:sldLayoutId id="2147485636" r:id="rId50"/>
    <p:sldLayoutId id="2147485637" r:id="rId51"/>
    <p:sldLayoutId id="2147485638" r:id="rId52"/>
    <p:sldLayoutId id="2147485639" r:id="rId53"/>
    <p:sldLayoutId id="2147485640" r:id="rId54"/>
    <p:sldLayoutId id="2147485641" r:id="rId55"/>
    <p:sldLayoutId id="2147485642" r:id="rId56"/>
    <p:sldLayoutId id="2147485643" r:id="rId57"/>
    <p:sldLayoutId id="2147485644" r:id="rId58"/>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7" cstate="email">
            <a:extLst>
              <a:ext uri="{28A0092B-C50C-407E-A947-70E740481C1C}">
                <a14:useLocalDpi xmlns:a14="http://schemas.microsoft.com/office/drawing/2010/main"/>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3992989670"/>
      </p:ext>
    </p:extLst>
  </p:cSld>
  <p:clrMap bg1="lt1" tx1="dk1" bg2="lt2" tx2="dk2" accent1="accent1" accent2="accent2" accent3="accent3" accent4="accent4" accent5="accent5" accent6="accent6" hlink="hlink" folHlink="folHlink"/>
  <p:sldLayoutIdLst>
    <p:sldLayoutId id="2147485646" r:id="rId1"/>
    <p:sldLayoutId id="2147485647" r:id="rId2"/>
    <p:sldLayoutId id="2147485648" r:id="rId3"/>
    <p:sldLayoutId id="2147485649" r:id="rId4"/>
    <p:sldLayoutId id="2147485650" r:id="rId5"/>
    <p:sldLayoutId id="2147485651" r:id="rId6"/>
    <p:sldLayoutId id="2147485652" r:id="rId7"/>
    <p:sldLayoutId id="2147485653" r:id="rId8"/>
    <p:sldLayoutId id="2147485654" r:id="rId9"/>
    <p:sldLayoutId id="2147485655" r:id="rId10"/>
    <p:sldLayoutId id="2147485656" r:id="rId11"/>
    <p:sldLayoutId id="2147485657" r:id="rId12"/>
    <p:sldLayoutId id="2147485658" r:id="rId13"/>
    <p:sldLayoutId id="2147485659" r:id="rId14"/>
    <p:sldLayoutId id="2147485660" r:id="rId15"/>
    <p:sldLayoutId id="2147485661" r:id="rId16"/>
    <p:sldLayoutId id="2147485662" r:id="rId17"/>
    <p:sldLayoutId id="2147485663" r:id="rId18"/>
    <p:sldLayoutId id="2147485664" r:id="rId19"/>
    <p:sldLayoutId id="2147485665" r:id="rId20"/>
    <p:sldLayoutId id="2147485666" r:id="rId21"/>
    <p:sldLayoutId id="2147485667" r:id="rId22"/>
    <p:sldLayoutId id="2147485668" r:id="rId23"/>
    <p:sldLayoutId id="2147485669" r:id="rId24"/>
    <p:sldLayoutId id="2147485670" r:id="rId25"/>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17" cstate="email">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713123787"/>
      </p:ext>
    </p:extLst>
  </p:cSld>
  <p:clrMap bg1="lt1" tx1="dk1" bg2="lt2" tx2="dk2" accent1="accent1" accent2="accent2" accent3="accent3" accent4="accent4" accent5="accent5" accent6="accent6" hlink="hlink" folHlink="folHlink"/>
  <p:sldLayoutIdLst>
    <p:sldLayoutId id="2147485672" r:id="rId1"/>
    <p:sldLayoutId id="2147485673" r:id="rId2"/>
    <p:sldLayoutId id="2147485674" r:id="rId3"/>
    <p:sldLayoutId id="2147485675" r:id="rId4"/>
    <p:sldLayoutId id="2147485676" r:id="rId5"/>
    <p:sldLayoutId id="2147485677" r:id="rId6"/>
    <p:sldLayoutId id="2147485678" r:id="rId7"/>
    <p:sldLayoutId id="2147485679" r:id="rId8"/>
    <p:sldLayoutId id="2147485680" r:id="rId9"/>
    <p:sldLayoutId id="2147485681" r:id="rId10"/>
    <p:sldLayoutId id="2147485682" r:id="rId11"/>
    <p:sldLayoutId id="2147485683" r:id="rId12"/>
    <p:sldLayoutId id="2147485684" r:id="rId13"/>
    <p:sldLayoutId id="2147485685" r:id="rId14"/>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0" cstate="email">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643937468"/>
      </p:ext>
    </p:extLst>
  </p:cSld>
  <p:clrMap bg1="lt1" tx1="dk1" bg2="lt2" tx2="dk2" accent1="accent1" accent2="accent2" accent3="accent3" accent4="accent4" accent5="accent5" accent6="accent6" hlink="hlink" folHlink="folHlink"/>
  <p:sldLayoutIdLst>
    <p:sldLayoutId id="2147485688" r:id="rId1"/>
    <p:sldLayoutId id="2147485689" r:id="rId2"/>
    <p:sldLayoutId id="2147485690" r:id="rId3"/>
    <p:sldLayoutId id="2147485691" r:id="rId4"/>
    <p:sldLayoutId id="2147485692" r:id="rId5"/>
    <p:sldLayoutId id="2147485693" r:id="rId6"/>
    <p:sldLayoutId id="2147485694" r:id="rId7"/>
    <p:sldLayoutId id="2147485695" r:id="rId8"/>
    <p:sldLayoutId id="2147485696" r:id="rId9"/>
    <p:sldLayoutId id="2147485697" r:id="rId10"/>
    <p:sldLayoutId id="2147485698" r:id="rId11"/>
    <p:sldLayoutId id="2147485699" r:id="rId12"/>
    <p:sldLayoutId id="2147485700" r:id="rId13"/>
    <p:sldLayoutId id="2147485701" r:id="rId14"/>
    <p:sldLayoutId id="2147485702" r:id="rId15"/>
    <p:sldLayoutId id="2147485703" r:id="rId16"/>
    <p:sldLayoutId id="2147485704" r:id="rId17"/>
    <p:sldLayoutId id="2147485705" r:id="rId18"/>
    <p:sldLayoutId id="2147485706" r:id="rId19"/>
    <p:sldLayoutId id="2147485707" r:id="rId20"/>
    <p:sldLayoutId id="2147485708" r:id="rId21"/>
    <p:sldLayoutId id="2147485709" r:id="rId22"/>
    <p:sldLayoutId id="2147485710" r:id="rId23"/>
    <p:sldLayoutId id="2147485711" r:id="rId24"/>
    <p:sldLayoutId id="2147485712" r:id="rId25"/>
    <p:sldLayoutId id="2147485713" r:id="rId26"/>
    <p:sldLayoutId id="2147485714" r:id="rId27"/>
    <p:sldLayoutId id="2147485715" r:id="rId28"/>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xml"/><Relationship Id="rId1" Type="http://schemas.openxmlformats.org/officeDocument/2006/relationships/slideLayout" Target="../slideLayouts/slideLayout364.xml"/></Relationships>
</file>

<file path=ppt/slides/_rels/slide11.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9.xml"/><Relationship Id="rId1" Type="http://schemas.openxmlformats.org/officeDocument/2006/relationships/slideLayout" Target="../slideLayouts/slideLayout364.xml"/></Relationships>
</file>

<file path=ppt/slides/_rels/slide1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xml"/><Relationship Id="rId1" Type="http://schemas.openxmlformats.org/officeDocument/2006/relationships/slideLayout" Target="../slideLayouts/slideLayout364.xml"/></Relationships>
</file>

<file path=ppt/slides/_rels/slide1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1.xml"/><Relationship Id="rId1" Type="http://schemas.openxmlformats.org/officeDocument/2006/relationships/slideLayout" Target="../slideLayouts/slideLayout364.xml"/><Relationship Id="rId4" Type="http://schemas.openxmlformats.org/officeDocument/2006/relationships/image" Target="../media/image1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93.xml"/></Relationships>
</file>

<file path=ppt/slides/_rels/slide1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2.xml"/><Relationship Id="rId1" Type="http://schemas.openxmlformats.org/officeDocument/2006/relationships/slideLayout" Target="../slideLayouts/slideLayout404.xml"/></Relationships>
</file>

<file path=ppt/slides/_rels/slide1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3.xml"/><Relationship Id="rId1" Type="http://schemas.openxmlformats.org/officeDocument/2006/relationships/slideLayout" Target="../slideLayouts/slideLayout396.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azure/cloud-adoption-framework/organize/" TargetMode="External"/><Relationship Id="rId2" Type="http://schemas.openxmlformats.org/officeDocument/2006/relationships/image" Target="../media/image149.png"/><Relationship Id="rId1" Type="http://schemas.openxmlformats.org/officeDocument/2006/relationships/slideLayout" Target="../slideLayouts/slideLayout364.xml"/><Relationship Id="rId4" Type="http://schemas.openxmlformats.org/officeDocument/2006/relationships/hyperlink" Target="https://docs.microsoft.com/en-us/azure/cloud-adoption-framework/organize/raci-alignment#next-step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6.xml"/></Relationships>
</file>

<file path=ppt/slides/_rels/slide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emf"/><Relationship Id="rId2" Type="http://schemas.openxmlformats.org/officeDocument/2006/relationships/notesSlide" Target="../notesSlides/notesSlide5.xml"/><Relationship Id="rId1" Type="http://schemas.openxmlformats.org/officeDocument/2006/relationships/slideLayout" Target="../slideLayouts/slideLayout116.xml"/><Relationship Id="rId6" Type="http://schemas.openxmlformats.org/officeDocument/2006/relationships/image" Target="../media/image130.svg"/><Relationship Id="rId11" Type="http://schemas.openxmlformats.org/officeDocument/2006/relationships/image" Target="../media/image135.png"/><Relationship Id="rId5" Type="http://schemas.openxmlformats.org/officeDocument/2006/relationships/image" Target="../media/image129.png"/><Relationship Id="rId10" Type="http://schemas.openxmlformats.org/officeDocument/2006/relationships/image" Target="../media/image134.svg"/><Relationship Id="rId4" Type="http://schemas.openxmlformats.org/officeDocument/2006/relationships/image" Target="../media/image128.png"/><Relationship Id="rId9" Type="http://schemas.openxmlformats.org/officeDocument/2006/relationships/image" Target="../media/image133.png"/></Relationships>
</file>

<file path=ppt/slides/_rels/slide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364.xml"/></Relationships>
</file>

<file path=ppt/slides/_rels/slide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6.xml"/><Relationship Id="rId1" Type="http://schemas.openxmlformats.org/officeDocument/2006/relationships/slideLayout" Target="../slideLayouts/slideLayout364.xml"/></Relationships>
</file>

<file path=ppt/slides/_rels/slide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xml"/><Relationship Id="rId1" Type="http://schemas.openxmlformats.org/officeDocument/2006/relationships/slideLayout" Target="../slideLayouts/slideLayout36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413CABEA-ACF5-442F-AE52-2EE40DA250A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92" y="0"/>
            <a:ext cx="12190815" cy="6858000"/>
          </a:xfrm>
          <a:prstGeom prst="rect">
            <a:avLst/>
          </a:prstGeom>
        </p:spPr>
      </p:pic>
      <p:sp>
        <p:nvSpPr>
          <p:cNvPr id="4" name="Title 3">
            <a:extLst>
              <a:ext uri="{FF2B5EF4-FFF2-40B4-BE49-F238E27FC236}">
                <a16:creationId xmlns:a16="http://schemas.microsoft.com/office/drawing/2014/main" id="{F3185999-9C4D-408C-8B1B-B9233824951A}"/>
              </a:ext>
            </a:extLst>
          </p:cNvPr>
          <p:cNvSpPr>
            <a:spLocks noGrp="1"/>
          </p:cNvSpPr>
          <p:nvPr>
            <p:ph type="title"/>
          </p:nvPr>
        </p:nvSpPr>
        <p:spPr>
          <a:xfrm>
            <a:off x="5764947" y="456267"/>
            <a:ext cx="6078007" cy="1107996"/>
          </a:xfrm>
        </p:spPr>
        <p:txBody>
          <a:bodyPr/>
          <a:lstStyle/>
          <a:p>
            <a:r>
              <a:rPr lang="de-DE" dirty="0">
                <a:solidFill>
                  <a:schemeClr val="bg1"/>
                </a:solidFill>
              </a:rPr>
              <a:t>Überblick Microsoft Cloud Adoption Framework</a:t>
            </a:r>
          </a:p>
        </p:txBody>
      </p:sp>
      <p:sp>
        <p:nvSpPr>
          <p:cNvPr id="2" name="Rectangle 1">
            <a:extLst>
              <a:ext uri="{FF2B5EF4-FFF2-40B4-BE49-F238E27FC236}">
                <a16:creationId xmlns:a16="http://schemas.microsoft.com/office/drawing/2014/main" id="{9B16CECB-4107-47B0-96CF-679C5E505A36}"/>
              </a:ext>
            </a:extLst>
          </p:cNvPr>
          <p:cNvSpPr/>
          <p:nvPr/>
        </p:nvSpPr>
        <p:spPr bwMode="auto">
          <a:xfrm>
            <a:off x="6888090" y="3954435"/>
            <a:ext cx="5303910" cy="12683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de-DE" sz="2800" b="1" dirty="0" err="1">
                <a:solidFill>
                  <a:srgbClr val="FFFFFF"/>
                </a:solidFill>
                <a:ea typeface="Segoe UI" pitchFamily="34" charset="0"/>
                <a:cs typeface="Segoe UI" pitchFamily="34" charset="0"/>
              </a:rPr>
              <a:t>Organize</a:t>
            </a:r>
            <a:endParaRPr lang="de-DE" sz="2800" b="1"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37003530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D8362E-84B4-4013-ACCF-5B82AE8F9187}"/>
              </a:ext>
            </a:extLst>
          </p:cNvPr>
          <p:cNvSpPr>
            <a:spLocks noGrp="1"/>
          </p:cNvSpPr>
          <p:nvPr>
            <p:ph type="title"/>
          </p:nvPr>
        </p:nvSpPr>
        <p:spPr/>
        <p:txBody>
          <a:bodyPr/>
          <a:lstStyle/>
          <a:p>
            <a:r>
              <a:rPr lang="en-US"/>
              <a:t>Next potential steps Central IT…</a:t>
            </a:r>
          </a:p>
        </p:txBody>
      </p:sp>
      <p:sp>
        <p:nvSpPr>
          <p:cNvPr id="3" name="Fußzeilenplatzhalter 2">
            <a:extLst>
              <a:ext uri="{FF2B5EF4-FFF2-40B4-BE49-F238E27FC236}">
                <a16:creationId xmlns:a16="http://schemas.microsoft.com/office/drawing/2014/main" id="{70D42127-DC1C-41E0-B863-49AA660E526F}"/>
              </a:ext>
            </a:extLst>
          </p:cNvPr>
          <p:cNvSpPr>
            <a:spLocks noGrp="1"/>
          </p:cNvSpPr>
          <p:nvPr>
            <p:ph type="ftr" sz="quarter" idx="3"/>
          </p:nvPr>
        </p:nvSpPr>
        <p:spPr/>
        <p:txBody>
          <a:bodyPr/>
          <a:lstStyle/>
          <a:p>
            <a:r>
              <a:rPr lang="en-US">
                <a:solidFill>
                  <a:srgbClr val="FFFFFF">
                    <a:lumMod val="65000"/>
                  </a:srgbClr>
                </a:solidFill>
                <a:latin typeface="Segoe UI"/>
              </a:rPr>
              <a:t>© Microsoft Corporation                                                                                  								                                Azure </a:t>
            </a:r>
          </a:p>
        </p:txBody>
      </p:sp>
      <p:pic>
        <p:nvPicPr>
          <p:cNvPr id="4" name="Picture 2" descr="Central IT team">
            <a:extLst>
              <a:ext uri="{FF2B5EF4-FFF2-40B4-BE49-F238E27FC236}">
                <a16:creationId xmlns:a16="http://schemas.microsoft.com/office/drawing/2014/main" id="{21FD2D22-D6EE-47EF-A9A3-54789B52ECDD}"/>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1478" t="-3344" r="-481" b="-9642"/>
          <a:stretch/>
        </p:blipFill>
        <p:spPr bwMode="auto">
          <a:xfrm>
            <a:off x="437150" y="1169264"/>
            <a:ext cx="11325314" cy="5124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9192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5E7AA5-0602-423F-9201-8421834B8A2D}"/>
              </a:ext>
            </a:extLst>
          </p:cNvPr>
          <p:cNvSpPr>
            <a:spLocks noGrp="1"/>
          </p:cNvSpPr>
          <p:nvPr>
            <p:ph type="title"/>
          </p:nvPr>
        </p:nvSpPr>
        <p:spPr/>
        <p:txBody>
          <a:bodyPr/>
          <a:lstStyle/>
          <a:p>
            <a:r>
              <a:rPr lang="en-US"/>
              <a:t>Strategic and operational alignment</a:t>
            </a:r>
          </a:p>
        </p:txBody>
      </p:sp>
      <p:sp>
        <p:nvSpPr>
          <p:cNvPr id="3" name="Fußzeilenplatzhalter 2">
            <a:extLst>
              <a:ext uri="{FF2B5EF4-FFF2-40B4-BE49-F238E27FC236}">
                <a16:creationId xmlns:a16="http://schemas.microsoft.com/office/drawing/2014/main" id="{3C1AD83B-1BCD-49AC-8121-7268CD004771}"/>
              </a:ext>
            </a:extLst>
          </p:cNvPr>
          <p:cNvSpPr>
            <a:spLocks noGrp="1"/>
          </p:cNvSpPr>
          <p:nvPr>
            <p:ph type="ftr" sz="quarter" idx="3"/>
          </p:nvPr>
        </p:nvSpPr>
        <p:spPr/>
        <p:txBody>
          <a:bodyPr/>
          <a:lstStyle/>
          <a:p>
            <a:r>
              <a:rPr lang="en-US">
                <a:solidFill>
                  <a:srgbClr val="FFFFFF">
                    <a:lumMod val="65000"/>
                  </a:srgbClr>
                </a:solidFill>
                <a:latin typeface="Segoe UI"/>
              </a:rPr>
              <a:t>© Microsoft Corporation                                                                                  								                                Azure </a:t>
            </a:r>
          </a:p>
        </p:txBody>
      </p:sp>
      <p:sp>
        <p:nvSpPr>
          <p:cNvPr id="4" name="AutoShape 2" descr="Operational alignment">
            <a:extLst>
              <a:ext uri="{FF2B5EF4-FFF2-40B4-BE49-F238E27FC236}">
                <a16:creationId xmlns:a16="http://schemas.microsoft.com/office/drawing/2014/main" id="{E5777EDF-750C-4861-B327-FAAFCDF9644B}"/>
              </a:ext>
            </a:extLst>
          </p:cNvPr>
          <p:cNvSpPr>
            <a:spLocks noChangeAspect="1" noChangeArrowheads="1"/>
          </p:cNvSpPr>
          <p:nvPr/>
        </p:nvSpPr>
        <p:spPr bwMode="auto">
          <a:xfrm>
            <a:off x="5946597" y="3279597"/>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a:solidFill>
                <a:srgbClr val="3C3C41"/>
              </a:solidFill>
              <a:latin typeface="Segoe UI"/>
            </a:endParaRPr>
          </a:p>
        </p:txBody>
      </p:sp>
      <p:pic>
        <p:nvPicPr>
          <p:cNvPr id="8" name="Grafik 7">
            <a:extLst>
              <a:ext uri="{FF2B5EF4-FFF2-40B4-BE49-F238E27FC236}">
                <a16:creationId xmlns:a16="http://schemas.microsoft.com/office/drawing/2014/main" id="{88FD8D07-4671-44C2-B6C4-3E8D275FE8D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5995" y="2047790"/>
            <a:ext cx="10899388" cy="3061230"/>
          </a:xfrm>
          <a:prstGeom prst="rect">
            <a:avLst/>
          </a:prstGeom>
        </p:spPr>
      </p:pic>
    </p:spTree>
    <p:extLst>
      <p:ext uri="{BB962C8B-B14F-4D97-AF65-F5344CB8AC3E}">
        <p14:creationId xmlns:p14="http://schemas.microsoft.com/office/powerpoint/2010/main" val="142063003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CFB23D-9BBA-448F-A043-B12129A2E9FF}"/>
              </a:ext>
            </a:extLst>
          </p:cNvPr>
          <p:cNvSpPr>
            <a:spLocks noGrp="1"/>
          </p:cNvSpPr>
          <p:nvPr>
            <p:ph type="title"/>
          </p:nvPr>
        </p:nvSpPr>
        <p:spPr/>
        <p:txBody>
          <a:bodyPr/>
          <a:lstStyle/>
          <a:p>
            <a:r>
              <a:rPr lang="en-US"/>
              <a:t>Cloud center of excellence</a:t>
            </a:r>
          </a:p>
        </p:txBody>
      </p:sp>
      <p:sp>
        <p:nvSpPr>
          <p:cNvPr id="3" name="Fußzeilenplatzhalter 2">
            <a:extLst>
              <a:ext uri="{FF2B5EF4-FFF2-40B4-BE49-F238E27FC236}">
                <a16:creationId xmlns:a16="http://schemas.microsoft.com/office/drawing/2014/main" id="{F690BE96-F284-40B0-8E8E-AA3D192BBDCA}"/>
              </a:ext>
            </a:extLst>
          </p:cNvPr>
          <p:cNvSpPr>
            <a:spLocks noGrp="1"/>
          </p:cNvSpPr>
          <p:nvPr>
            <p:ph type="ftr" sz="quarter" idx="3"/>
          </p:nvPr>
        </p:nvSpPr>
        <p:spPr/>
        <p:txBody>
          <a:bodyPr/>
          <a:lstStyle/>
          <a:p>
            <a:r>
              <a:rPr lang="en-US">
                <a:solidFill>
                  <a:srgbClr val="FFFFFF">
                    <a:lumMod val="65000"/>
                  </a:srgbClr>
                </a:solidFill>
                <a:latin typeface="Segoe UI"/>
              </a:rPr>
              <a:t>© Microsoft Corporation                                                                                  								                                Azure </a:t>
            </a:r>
          </a:p>
        </p:txBody>
      </p:sp>
      <p:pic>
        <p:nvPicPr>
          <p:cNvPr id="7170" name="Picture 2" descr="Cloud center of excellence (CCoE)">
            <a:extLst>
              <a:ext uri="{FF2B5EF4-FFF2-40B4-BE49-F238E27FC236}">
                <a16:creationId xmlns:a16="http://schemas.microsoft.com/office/drawing/2014/main" id="{3DDFF364-AD32-428C-9CDE-7B37DC6C966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26076" y="1383197"/>
            <a:ext cx="10486748" cy="4649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5974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D87E15-D182-4F00-9A77-12BAF4CB66C5}"/>
              </a:ext>
            </a:extLst>
          </p:cNvPr>
          <p:cNvSpPr>
            <a:spLocks noGrp="1"/>
          </p:cNvSpPr>
          <p:nvPr>
            <p:ph type="title"/>
          </p:nvPr>
        </p:nvSpPr>
        <p:spPr/>
        <p:txBody>
          <a:bodyPr/>
          <a:lstStyle/>
          <a:p>
            <a:r>
              <a:rPr lang="en-US"/>
              <a:t>The idea behind…</a:t>
            </a:r>
          </a:p>
        </p:txBody>
      </p:sp>
      <p:sp>
        <p:nvSpPr>
          <p:cNvPr id="3" name="Fußzeilenplatzhalter 2">
            <a:extLst>
              <a:ext uri="{FF2B5EF4-FFF2-40B4-BE49-F238E27FC236}">
                <a16:creationId xmlns:a16="http://schemas.microsoft.com/office/drawing/2014/main" id="{BEC1AAF3-2618-442E-90F5-0BFAF87F0961}"/>
              </a:ext>
            </a:extLst>
          </p:cNvPr>
          <p:cNvSpPr>
            <a:spLocks noGrp="1"/>
          </p:cNvSpPr>
          <p:nvPr>
            <p:ph type="ftr" sz="quarter" idx="3"/>
          </p:nvPr>
        </p:nvSpPr>
        <p:spPr/>
        <p:txBody>
          <a:bodyPr/>
          <a:lstStyle/>
          <a:p>
            <a:r>
              <a:rPr lang="en-US">
                <a:solidFill>
                  <a:srgbClr val="FFFFFF">
                    <a:lumMod val="65000"/>
                  </a:srgbClr>
                </a:solidFill>
                <a:latin typeface="Segoe UI"/>
              </a:rPr>
              <a:t>© Microsoft Corporation                                                                                  								                                Azure </a:t>
            </a:r>
          </a:p>
        </p:txBody>
      </p:sp>
      <p:pic>
        <p:nvPicPr>
          <p:cNvPr id="8194" name="Picture 2" descr="Analogy for a CCoE paradigm shift">
            <a:extLst>
              <a:ext uri="{FF2B5EF4-FFF2-40B4-BE49-F238E27FC236}">
                <a16:creationId xmlns:a16="http://schemas.microsoft.com/office/drawing/2014/main" id="{5D970D11-0622-4C23-ABC6-6E803066F400}"/>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768809" y="1239743"/>
            <a:ext cx="4680885" cy="49941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nalogy for a CCoE paradigm shift">
            <a:extLst>
              <a:ext uri="{FF2B5EF4-FFF2-40B4-BE49-F238E27FC236}">
                <a16:creationId xmlns:a16="http://schemas.microsoft.com/office/drawing/2014/main" id="{16B050C7-A1E0-49FC-B178-2ACA87E54AE1}"/>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768809" y="1239743"/>
            <a:ext cx="10443616" cy="4994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88480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FD2448-FF5C-4EC7-B6AC-2B09F2DA2699}"/>
              </a:ext>
            </a:extLst>
          </p:cNvPr>
          <p:cNvSpPr>
            <a:spLocks noGrp="1"/>
          </p:cNvSpPr>
          <p:nvPr>
            <p:ph type="title"/>
          </p:nvPr>
        </p:nvSpPr>
        <p:spPr/>
        <p:txBody>
          <a:bodyPr/>
          <a:lstStyle/>
          <a:p>
            <a:r>
              <a:rPr lang="en-US" dirty="0" err="1"/>
              <a:t>Zentrale</a:t>
            </a:r>
            <a:r>
              <a:rPr lang="en-US" dirty="0"/>
              <a:t> </a:t>
            </a:r>
            <a:r>
              <a:rPr lang="en-US" dirty="0" err="1"/>
              <a:t>oder</a:t>
            </a:r>
            <a:r>
              <a:rPr lang="en-US" dirty="0"/>
              <a:t> </a:t>
            </a:r>
            <a:r>
              <a:rPr lang="en-US" dirty="0" err="1"/>
              <a:t>Dezentrale</a:t>
            </a:r>
            <a:r>
              <a:rPr lang="en-US" dirty="0"/>
              <a:t> </a:t>
            </a:r>
            <a:r>
              <a:rPr lang="en-US" dirty="0" err="1"/>
              <a:t>Verantwortung</a:t>
            </a:r>
            <a:r>
              <a:rPr lang="en-US" dirty="0"/>
              <a:t> </a:t>
            </a:r>
          </a:p>
        </p:txBody>
      </p:sp>
    </p:spTree>
    <p:extLst>
      <p:ext uri="{BB962C8B-B14F-4D97-AF65-F5344CB8AC3E}">
        <p14:creationId xmlns:p14="http://schemas.microsoft.com/office/powerpoint/2010/main" val="189428105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9BD772AE-AD47-48DE-BCAE-399B1268F7B6}"/>
              </a:ext>
            </a:extLst>
          </p:cNvPr>
          <p:cNvSpPr>
            <a:spLocks noGrp="1"/>
          </p:cNvSpPr>
          <p:nvPr>
            <p:ph type="title"/>
          </p:nvPr>
        </p:nvSpPr>
        <p:spPr/>
        <p:txBody>
          <a:bodyPr/>
          <a:lstStyle/>
          <a:p>
            <a:r>
              <a:rPr lang="en-US" dirty="0"/>
              <a:t>Compare common cloud operating models</a:t>
            </a:r>
          </a:p>
        </p:txBody>
      </p:sp>
      <p:pic>
        <p:nvPicPr>
          <p:cNvPr id="5" name="Grafik 4">
            <a:extLst>
              <a:ext uri="{FF2B5EF4-FFF2-40B4-BE49-F238E27FC236}">
                <a16:creationId xmlns:a16="http://schemas.microsoft.com/office/drawing/2014/main" id="{6CF5D519-412E-40A7-9C7D-3B507343C0D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05006" y="1532103"/>
            <a:ext cx="9448616" cy="4484774"/>
          </a:xfrm>
          <a:prstGeom prst="rect">
            <a:avLst/>
          </a:prstGeom>
        </p:spPr>
      </p:pic>
      <p:sp>
        <p:nvSpPr>
          <p:cNvPr id="2" name="Textfeld 1">
            <a:extLst>
              <a:ext uri="{FF2B5EF4-FFF2-40B4-BE49-F238E27FC236}">
                <a16:creationId xmlns:a16="http://schemas.microsoft.com/office/drawing/2014/main" id="{92BA42CD-451D-4AA9-9EE8-0BAB8632637C}"/>
              </a:ext>
            </a:extLst>
          </p:cNvPr>
          <p:cNvSpPr txBox="1"/>
          <p:nvPr/>
        </p:nvSpPr>
        <p:spPr>
          <a:xfrm>
            <a:off x="8604746" y="4622677"/>
            <a:ext cx="1854989" cy="615522"/>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rgbClr val="0BB3D0"/>
                </a:solidFill>
                <a:latin typeface="Segoe UI"/>
              </a:rPr>
              <a:t>Complexity</a:t>
            </a:r>
          </a:p>
        </p:txBody>
      </p:sp>
    </p:spTree>
    <p:extLst>
      <p:ext uri="{BB962C8B-B14F-4D97-AF65-F5344CB8AC3E}">
        <p14:creationId xmlns:p14="http://schemas.microsoft.com/office/powerpoint/2010/main" val="122648666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CAF58549-A5AD-4546-A5AA-03B7D574C265}"/>
              </a:ext>
            </a:extLst>
          </p:cNvPr>
          <p:cNvSpPr/>
          <p:nvPr/>
        </p:nvSpPr>
        <p:spPr bwMode="auto">
          <a:xfrm>
            <a:off x="8305335" y="999628"/>
            <a:ext cx="3740375" cy="40058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solidFill>
                  <a:srgbClr val="3C3C41">
                    <a:lumMod val="75000"/>
                  </a:srgbClr>
                </a:solidFill>
                <a:latin typeface="Segoe UI"/>
                <a:ea typeface="Segoe UI" pitchFamily="34" charset="0"/>
                <a:cs typeface="Segoe UI" pitchFamily="34" charset="0"/>
              </a:rPr>
              <a:t>Preferred cloud operating model</a:t>
            </a:r>
          </a:p>
        </p:txBody>
      </p:sp>
      <p:pic>
        <p:nvPicPr>
          <p:cNvPr id="5122" name="Picture 2" descr="Decentralized operations">
            <a:extLst>
              <a:ext uri="{FF2B5EF4-FFF2-40B4-BE49-F238E27FC236}">
                <a16:creationId xmlns:a16="http://schemas.microsoft.com/office/drawing/2014/main" id="{CF13AF34-0DF9-471D-9E58-B6769B4FDE86}"/>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tretch/>
        </p:blipFill>
        <p:spPr bwMode="auto">
          <a:xfrm>
            <a:off x="521118" y="2083380"/>
            <a:ext cx="3525446" cy="2117539"/>
          </a:xfrm>
          <a:prstGeom prst="rect">
            <a:avLst/>
          </a:prstGeom>
          <a:extLst>
            <a:ext uri="{909E8E84-426E-40DD-AFC4-6F175D3DCCD1}">
              <a14:hiddenFill xmlns:a14="http://schemas.microsoft.com/office/drawing/2010/main">
                <a:solidFill>
                  <a:srgbClr val="FFFFFF"/>
                </a:solidFill>
              </a14:hiddenFill>
            </a:ext>
          </a:extLst>
        </p:spPr>
      </p:pic>
      <p:sp>
        <p:nvSpPr>
          <p:cNvPr id="75" name="Text Placeholder 6">
            <a:extLst>
              <a:ext uri="{FF2B5EF4-FFF2-40B4-BE49-F238E27FC236}">
                <a16:creationId xmlns:a16="http://schemas.microsoft.com/office/drawing/2014/main" id="{573F3743-34B9-4E33-AE9A-E2CA09091D76}"/>
              </a:ext>
            </a:extLst>
          </p:cNvPr>
          <p:cNvSpPr>
            <a:spLocks noGrp="1"/>
          </p:cNvSpPr>
          <p:nvPr>
            <p:ph type="body" sz="quarter" idx="12"/>
          </p:nvPr>
        </p:nvSpPr>
        <p:spPr>
          <a:xfrm>
            <a:off x="428183" y="4537079"/>
            <a:ext cx="3618381" cy="213007"/>
          </a:xfrm>
        </p:spPr>
        <p:txBody>
          <a:bodyPr/>
          <a:lstStyle/>
          <a:p>
            <a:pPr algn="ctr"/>
            <a:r>
              <a:rPr lang="en-US" dirty="0"/>
              <a:t>Decentralized operations</a:t>
            </a:r>
          </a:p>
        </p:txBody>
      </p:sp>
      <p:pic>
        <p:nvPicPr>
          <p:cNvPr id="7170" name="Picture 2" descr="Centralized operations">
            <a:extLst>
              <a:ext uri="{FF2B5EF4-FFF2-40B4-BE49-F238E27FC236}">
                <a16:creationId xmlns:a16="http://schemas.microsoft.com/office/drawing/2014/main" id="{A0B4FE85-6F21-40F5-8C6D-158A35E409DE}"/>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tretch/>
        </p:blipFill>
        <p:spPr bwMode="auto">
          <a:xfrm>
            <a:off x="4490759" y="2083380"/>
            <a:ext cx="3532986" cy="2117539"/>
          </a:xfrm>
          <a:prstGeom prst="rect">
            <a:avLst/>
          </a:prstGeom>
          <a:extLst>
            <a:ext uri="{909E8E84-426E-40DD-AFC4-6F175D3DCCD1}">
              <a14:hiddenFill xmlns:a14="http://schemas.microsoft.com/office/drawing/2010/main">
                <a:solidFill>
                  <a:srgbClr val="FFFFFF"/>
                </a:solidFill>
              </a14:hiddenFill>
            </a:ext>
          </a:extLst>
        </p:spPr>
      </p:pic>
      <p:pic>
        <p:nvPicPr>
          <p:cNvPr id="6146" name="Picture 2" descr="Enterprise operations">
            <a:extLst>
              <a:ext uri="{FF2B5EF4-FFF2-40B4-BE49-F238E27FC236}">
                <a16:creationId xmlns:a16="http://schemas.microsoft.com/office/drawing/2014/main" id="{72E53270-4DE0-4B19-9FEC-B4A2832E593F}"/>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tretch/>
        </p:blipFill>
        <p:spPr bwMode="auto">
          <a:xfrm>
            <a:off x="8418100" y="2091162"/>
            <a:ext cx="3530449" cy="2117539"/>
          </a:xfrm>
          <a:prstGeom prst="rect">
            <a:avLst/>
          </a:prstGeom>
          <a:extLst>
            <a:ext uri="{909E8E84-426E-40DD-AFC4-6F175D3DCCD1}">
              <a14:hiddenFill xmlns:a14="http://schemas.microsoft.com/office/drawing/2010/main">
                <a:solidFill>
                  <a:srgbClr val="FFFFFF"/>
                </a:solidFill>
              </a14:hiddenFill>
            </a:ext>
          </a:extLst>
        </p:spPr>
      </p:pic>
      <p:sp>
        <p:nvSpPr>
          <p:cNvPr id="7" name="Titel 6">
            <a:extLst>
              <a:ext uri="{FF2B5EF4-FFF2-40B4-BE49-F238E27FC236}">
                <a16:creationId xmlns:a16="http://schemas.microsoft.com/office/drawing/2014/main" id="{B84C0D2B-18B8-4678-8786-2D1998134E9F}"/>
              </a:ext>
            </a:extLst>
          </p:cNvPr>
          <p:cNvSpPr>
            <a:spLocks noGrp="1"/>
          </p:cNvSpPr>
          <p:nvPr>
            <p:ph type="title"/>
          </p:nvPr>
        </p:nvSpPr>
        <p:spPr>
          <a:xfrm>
            <a:off x="455995" y="620827"/>
            <a:ext cx="11306469" cy="403079"/>
          </a:xfrm>
        </p:spPr>
        <p:txBody>
          <a:bodyPr wrap="square" anchor="t">
            <a:normAutofit/>
          </a:bodyPr>
          <a:lstStyle/>
          <a:p>
            <a:r>
              <a:rPr lang="en-US" dirty="0"/>
              <a:t>Compare…</a:t>
            </a:r>
          </a:p>
        </p:txBody>
      </p:sp>
      <p:sp>
        <p:nvSpPr>
          <p:cNvPr id="73" name="Text Placeholder 5">
            <a:extLst>
              <a:ext uri="{FF2B5EF4-FFF2-40B4-BE49-F238E27FC236}">
                <a16:creationId xmlns:a16="http://schemas.microsoft.com/office/drawing/2014/main" id="{566A6D1F-5106-4586-89C7-7C249A0B097A}"/>
              </a:ext>
            </a:extLst>
          </p:cNvPr>
          <p:cNvSpPr>
            <a:spLocks noGrp="1"/>
          </p:cNvSpPr>
          <p:nvPr>
            <p:ph type="body" sz="quarter" idx="11"/>
          </p:nvPr>
        </p:nvSpPr>
        <p:spPr>
          <a:xfrm>
            <a:off x="4594428" y="4537079"/>
            <a:ext cx="3618381" cy="213007"/>
          </a:xfrm>
        </p:spPr>
        <p:txBody>
          <a:bodyPr/>
          <a:lstStyle/>
          <a:p>
            <a:pPr algn="ctr"/>
            <a:r>
              <a:rPr lang="en-US" dirty="0"/>
              <a:t>Centralized operations</a:t>
            </a:r>
          </a:p>
        </p:txBody>
      </p:sp>
      <p:sp>
        <p:nvSpPr>
          <p:cNvPr id="77" name="Text Placeholder 7">
            <a:extLst>
              <a:ext uri="{FF2B5EF4-FFF2-40B4-BE49-F238E27FC236}">
                <a16:creationId xmlns:a16="http://schemas.microsoft.com/office/drawing/2014/main" id="{E84B14FB-4B37-40EB-9DAC-73E54EC491D6}"/>
              </a:ext>
            </a:extLst>
          </p:cNvPr>
          <p:cNvSpPr>
            <a:spLocks noGrp="1"/>
          </p:cNvSpPr>
          <p:nvPr>
            <p:ph type="body" sz="quarter" idx="13"/>
          </p:nvPr>
        </p:nvSpPr>
        <p:spPr>
          <a:xfrm>
            <a:off x="8305335" y="4544861"/>
            <a:ext cx="3618381" cy="213007"/>
          </a:xfrm>
        </p:spPr>
        <p:txBody>
          <a:bodyPr/>
          <a:lstStyle/>
          <a:p>
            <a:pPr algn="ctr"/>
            <a:r>
              <a:rPr lang="en-US" dirty="0"/>
              <a:t>Enterprise operations</a:t>
            </a:r>
          </a:p>
        </p:txBody>
      </p:sp>
      <p:pic>
        <p:nvPicPr>
          <p:cNvPr id="8194" name="Picture 2" descr="Distributed operations">
            <a:extLst>
              <a:ext uri="{FF2B5EF4-FFF2-40B4-BE49-F238E27FC236}">
                <a16:creationId xmlns:a16="http://schemas.microsoft.com/office/drawing/2014/main" id="{D010F036-30A5-4128-B726-0C2FDFE164C9}"/>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384195" y="1582237"/>
            <a:ext cx="4153699" cy="2626464"/>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6">
            <a:extLst>
              <a:ext uri="{FF2B5EF4-FFF2-40B4-BE49-F238E27FC236}">
                <a16:creationId xmlns:a16="http://schemas.microsoft.com/office/drawing/2014/main" id="{8D7F98E7-2E84-4F6B-BDD4-2DB03A3EBA44}"/>
              </a:ext>
            </a:extLst>
          </p:cNvPr>
          <p:cNvSpPr txBox="1">
            <a:spLocks/>
          </p:cNvSpPr>
          <p:nvPr/>
        </p:nvSpPr>
        <p:spPr>
          <a:xfrm>
            <a:off x="2557568" y="4537079"/>
            <a:ext cx="3618381" cy="213007"/>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kern="1200" spc="-50" baseline="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lnSpc>
                <a:spcPts val="1765"/>
              </a:lnSpc>
              <a:spcBef>
                <a:spcPts val="882"/>
              </a:spcBef>
            </a:pPr>
            <a:r>
              <a:rPr lang="en-US" sz="1372" spc="-49" dirty="0">
                <a:solidFill>
                  <a:srgbClr val="0078D3"/>
                </a:solidFill>
                <a:latin typeface="Segoe UI Semibold"/>
              </a:rPr>
              <a:t>Distributed operations</a:t>
            </a:r>
          </a:p>
        </p:txBody>
      </p:sp>
      <p:graphicFrame>
        <p:nvGraphicFramePr>
          <p:cNvPr id="4" name="Tabelle 3">
            <a:extLst>
              <a:ext uri="{FF2B5EF4-FFF2-40B4-BE49-F238E27FC236}">
                <a16:creationId xmlns:a16="http://schemas.microsoft.com/office/drawing/2014/main" id="{01A4105A-DFA5-46D3-822C-1BE8D36B9810}"/>
              </a:ext>
            </a:extLst>
          </p:cNvPr>
          <p:cNvGraphicFramePr/>
          <p:nvPr/>
        </p:nvGraphicFramePr>
        <p:xfrm>
          <a:off x="351727" y="5311132"/>
          <a:ext cx="11693983" cy="1521434"/>
        </p:xfrm>
        <a:graphic>
          <a:graphicData uri="http://schemas.openxmlformats.org/drawingml/2006/table">
            <a:tbl>
              <a:tblPr>
                <a:tableStyleId>{5C22544A-7EE6-4342-B048-85BDC9FD1C3A}</a:tableStyleId>
              </a:tblPr>
              <a:tblGrid>
                <a:gridCol w="1006795">
                  <a:extLst>
                    <a:ext uri="{9D8B030D-6E8A-4147-A177-3AD203B41FA5}">
                      <a16:colId xmlns:a16="http://schemas.microsoft.com/office/drawing/2014/main" val="3395882647"/>
                    </a:ext>
                  </a:extLst>
                </a:gridCol>
                <a:gridCol w="2671797">
                  <a:extLst>
                    <a:ext uri="{9D8B030D-6E8A-4147-A177-3AD203B41FA5}">
                      <a16:colId xmlns:a16="http://schemas.microsoft.com/office/drawing/2014/main" val="1416405410"/>
                    </a:ext>
                  </a:extLst>
                </a:gridCol>
                <a:gridCol w="2671797">
                  <a:extLst>
                    <a:ext uri="{9D8B030D-6E8A-4147-A177-3AD203B41FA5}">
                      <a16:colId xmlns:a16="http://schemas.microsoft.com/office/drawing/2014/main" val="3293496878"/>
                    </a:ext>
                  </a:extLst>
                </a:gridCol>
                <a:gridCol w="2671797">
                  <a:extLst>
                    <a:ext uri="{9D8B030D-6E8A-4147-A177-3AD203B41FA5}">
                      <a16:colId xmlns:a16="http://schemas.microsoft.com/office/drawing/2014/main" val="1886647390"/>
                    </a:ext>
                  </a:extLst>
                </a:gridCol>
                <a:gridCol w="2671797">
                  <a:extLst>
                    <a:ext uri="{9D8B030D-6E8A-4147-A177-3AD203B41FA5}">
                      <a16:colId xmlns:a16="http://schemas.microsoft.com/office/drawing/2014/main" val="1524105566"/>
                    </a:ext>
                  </a:extLst>
                </a:gridCol>
              </a:tblGrid>
              <a:tr h="230266">
                <a:tc>
                  <a:txBody>
                    <a:bodyPr/>
                    <a:lstStyle/>
                    <a:p>
                      <a:pPr algn="l" fontAlgn="t">
                        <a:spcBef>
                          <a:spcPts val="0"/>
                        </a:spcBef>
                        <a:spcAft>
                          <a:spcPts val="0"/>
                        </a:spcAft>
                      </a:pPr>
                      <a:endParaRPr lang="de-DE" sz="1000" b="1" i="0" u="none" strike="noStrike" dirty="0">
                        <a:effectLst/>
                        <a:latin typeface="Arial" panose="020B0604020202020204" pitchFamily="34" charset="0"/>
                      </a:endParaRPr>
                    </a:p>
                  </a:txBody>
                  <a:tcPr marL="35205" marR="35205" marT="17603" marB="17603">
                    <a:lnB w="12700" cap="flat" cmpd="sng" algn="ctr">
                      <a:solidFill>
                        <a:schemeClr val="accent1">
                          <a:lumMod val="50000"/>
                        </a:schemeClr>
                      </a:solidFill>
                      <a:prstDash val="solid"/>
                      <a:round/>
                      <a:headEnd type="none" w="med" len="med"/>
                      <a:tailEnd type="none" w="med" len="med"/>
                    </a:lnB>
                    <a:noFill/>
                  </a:tcPr>
                </a:tc>
                <a:tc>
                  <a:txBody>
                    <a:bodyPr/>
                    <a:lstStyle/>
                    <a:p>
                      <a:pPr algn="l" fontAlgn="t">
                        <a:spcBef>
                          <a:spcPts val="0"/>
                        </a:spcBef>
                        <a:spcAft>
                          <a:spcPts val="0"/>
                        </a:spcAft>
                      </a:pPr>
                      <a:r>
                        <a:rPr lang="de-DE" sz="1000" b="1" u="none" strike="noStrike" dirty="0" err="1">
                          <a:effectLst/>
                        </a:rPr>
                        <a:t>Decentralized</a:t>
                      </a:r>
                      <a:r>
                        <a:rPr lang="de-DE" sz="1000" b="1" u="none" strike="noStrike" dirty="0">
                          <a:effectLst/>
                        </a:rPr>
                        <a:t> </a:t>
                      </a:r>
                      <a:r>
                        <a:rPr lang="de-DE" sz="1000" b="1" u="none" strike="noStrike" dirty="0" err="1">
                          <a:effectLst/>
                        </a:rPr>
                        <a:t>ops</a:t>
                      </a:r>
                      <a:endParaRPr lang="de-DE" sz="1000" b="1" i="0" u="none" strike="noStrike" dirty="0">
                        <a:effectLst/>
                        <a:latin typeface="Arial" panose="020B0604020202020204" pitchFamily="34" charset="0"/>
                      </a:endParaRPr>
                    </a:p>
                  </a:txBody>
                  <a:tcPr marL="35205" marR="35205" marT="17603" marB="17603">
                    <a:lnB w="12700" cap="flat" cmpd="sng" algn="ctr">
                      <a:solidFill>
                        <a:schemeClr val="accent1">
                          <a:lumMod val="50000"/>
                        </a:schemeClr>
                      </a:solidFill>
                      <a:prstDash val="solid"/>
                      <a:round/>
                      <a:headEnd type="none" w="med" len="med"/>
                      <a:tailEnd type="none" w="med" len="med"/>
                    </a:lnB>
                    <a:noFill/>
                  </a:tcPr>
                </a:tc>
                <a:tc>
                  <a:txBody>
                    <a:bodyPr/>
                    <a:lstStyle/>
                    <a:p>
                      <a:pPr algn="l" fontAlgn="t">
                        <a:spcBef>
                          <a:spcPts val="0"/>
                        </a:spcBef>
                        <a:spcAft>
                          <a:spcPts val="0"/>
                        </a:spcAft>
                      </a:pPr>
                      <a:r>
                        <a:rPr lang="de-DE" sz="1000" b="1" u="none" strike="noStrike" dirty="0" err="1">
                          <a:effectLst/>
                        </a:rPr>
                        <a:t>Centralized</a:t>
                      </a:r>
                      <a:r>
                        <a:rPr lang="de-DE" sz="1000" b="1" u="none" strike="noStrike" dirty="0">
                          <a:effectLst/>
                        </a:rPr>
                        <a:t> </a:t>
                      </a:r>
                      <a:r>
                        <a:rPr lang="de-DE" sz="1000" b="1" u="none" strike="noStrike" dirty="0" err="1">
                          <a:effectLst/>
                        </a:rPr>
                        <a:t>ops</a:t>
                      </a:r>
                      <a:endParaRPr lang="de-DE" sz="1000" b="1" i="0" u="none" strike="noStrike" dirty="0">
                        <a:effectLst/>
                        <a:latin typeface="Arial" panose="020B0604020202020204" pitchFamily="34" charset="0"/>
                      </a:endParaRPr>
                    </a:p>
                  </a:txBody>
                  <a:tcPr marL="35205" marR="35205" marT="17603" marB="17603">
                    <a:lnB w="12700" cap="flat" cmpd="sng" algn="ctr">
                      <a:solidFill>
                        <a:schemeClr val="accent1">
                          <a:lumMod val="50000"/>
                        </a:schemeClr>
                      </a:solidFill>
                      <a:prstDash val="solid"/>
                      <a:round/>
                      <a:headEnd type="none" w="med" len="med"/>
                      <a:tailEnd type="none" w="med" len="med"/>
                    </a:lnB>
                    <a:noFill/>
                  </a:tcPr>
                </a:tc>
                <a:tc>
                  <a:txBody>
                    <a:bodyPr/>
                    <a:lstStyle/>
                    <a:p>
                      <a:pPr algn="l" fontAlgn="t">
                        <a:spcBef>
                          <a:spcPts val="0"/>
                        </a:spcBef>
                        <a:spcAft>
                          <a:spcPts val="0"/>
                        </a:spcAft>
                      </a:pPr>
                      <a:r>
                        <a:rPr lang="de-DE" sz="1000" b="1" u="none" strike="noStrike" dirty="0">
                          <a:effectLst/>
                        </a:rPr>
                        <a:t>Enterprise </a:t>
                      </a:r>
                      <a:r>
                        <a:rPr lang="de-DE" sz="1000" b="1" u="none" strike="noStrike" dirty="0" err="1">
                          <a:effectLst/>
                        </a:rPr>
                        <a:t>ops</a:t>
                      </a:r>
                      <a:endParaRPr lang="de-DE" sz="1000" b="1" i="0" u="none" strike="noStrike" dirty="0">
                        <a:effectLst/>
                        <a:latin typeface="Arial" panose="020B0604020202020204" pitchFamily="34" charset="0"/>
                      </a:endParaRPr>
                    </a:p>
                  </a:txBody>
                  <a:tcPr marL="35205" marR="35205" marT="17603" marB="17603">
                    <a:lnB w="12700" cap="flat" cmpd="sng" algn="ctr">
                      <a:solidFill>
                        <a:schemeClr val="accent1">
                          <a:lumMod val="50000"/>
                        </a:schemeClr>
                      </a:solidFill>
                      <a:prstDash val="solid"/>
                      <a:round/>
                      <a:headEnd type="none" w="med" len="med"/>
                      <a:tailEnd type="none" w="med" len="med"/>
                    </a:lnB>
                    <a:noFill/>
                  </a:tcPr>
                </a:tc>
                <a:tc>
                  <a:txBody>
                    <a:bodyPr/>
                    <a:lstStyle/>
                    <a:p>
                      <a:pPr algn="l" fontAlgn="t">
                        <a:spcBef>
                          <a:spcPts val="0"/>
                        </a:spcBef>
                        <a:spcAft>
                          <a:spcPts val="0"/>
                        </a:spcAft>
                      </a:pPr>
                      <a:r>
                        <a:rPr lang="de-DE" sz="1000" b="1" u="none" strike="noStrike" dirty="0">
                          <a:effectLst/>
                        </a:rPr>
                        <a:t>Distributed </a:t>
                      </a:r>
                      <a:r>
                        <a:rPr lang="de-DE" sz="1000" b="1" u="none" strike="noStrike" dirty="0" err="1">
                          <a:effectLst/>
                        </a:rPr>
                        <a:t>ops</a:t>
                      </a:r>
                      <a:endParaRPr lang="de-DE" sz="1000" b="1" i="0" u="none" strike="noStrike" dirty="0">
                        <a:effectLst/>
                        <a:latin typeface="Arial" panose="020B0604020202020204" pitchFamily="34" charset="0"/>
                      </a:endParaRPr>
                    </a:p>
                  </a:txBody>
                  <a:tcPr marL="35205" marR="35205" marT="17603" marB="17603">
                    <a:lnB w="12700" cap="flat" cmpd="sng" algn="ctr">
                      <a:solidFill>
                        <a:schemeClr val="accent1">
                          <a:lumMod val="50000"/>
                        </a:schemeClr>
                      </a:solidFill>
                      <a:prstDash val="solid"/>
                      <a:round/>
                      <a:headEnd type="none" w="med" len="med"/>
                      <a:tailEnd type="none" w="med" len="med"/>
                    </a:lnB>
                    <a:noFill/>
                  </a:tcPr>
                </a:tc>
                <a:extLst>
                  <a:ext uri="{0D108BD9-81ED-4DB2-BD59-A6C34878D82A}">
                    <a16:rowId xmlns:a16="http://schemas.microsoft.com/office/drawing/2014/main" val="1038085145"/>
                  </a:ext>
                </a:extLst>
              </a:tr>
              <a:tr h="308660">
                <a:tc>
                  <a:txBody>
                    <a:bodyPr/>
                    <a:lstStyle/>
                    <a:p>
                      <a:pPr algn="l" fontAlgn="t">
                        <a:spcBef>
                          <a:spcPts val="0"/>
                        </a:spcBef>
                        <a:spcAft>
                          <a:spcPts val="0"/>
                        </a:spcAft>
                      </a:pPr>
                      <a:r>
                        <a:rPr lang="de-DE" sz="1000" b="1" u="none" strike="noStrike" dirty="0" err="1">
                          <a:effectLst/>
                        </a:rPr>
                        <a:t>Starting</a:t>
                      </a:r>
                      <a:r>
                        <a:rPr lang="de-DE" sz="1000" b="1" u="none" strike="noStrike" dirty="0">
                          <a:effectLst/>
                        </a:rPr>
                        <a:t> </a:t>
                      </a:r>
                      <a:r>
                        <a:rPr lang="de-DE" sz="1000" b="1" u="none" strike="noStrike" dirty="0" err="1">
                          <a:effectLst/>
                        </a:rPr>
                        <a:t>point</a:t>
                      </a:r>
                      <a:endParaRPr lang="de-DE" sz="1000" b="1" i="0" u="none" strike="noStrike" dirty="0">
                        <a:effectLst/>
                        <a:latin typeface="Arial" panose="020B0604020202020204" pitchFamily="34" charset="0"/>
                      </a:endParaRPr>
                    </a:p>
                  </a:txBody>
                  <a:tcPr marL="35205" marR="35205" marT="17603" marB="17603">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noFill/>
                  </a:tcPr>
                </a:tc>
                <a:tc>
                  <a:txBody>
                    <a:bodyPr/>
                    <a:lstStyle/>
                    <a:p>
                      <a:pPr algn="l" fontAlgn="t">
                        <a:spcBef>
                          <a:spcPts val="0"/>
                        </a:spcBef>
                        <a:spcAft>
                          <a:spcPts val="0"/>
                        </a:spcAft>
                      </a:pPr>
                      <a:r>
                        <a:rPr lang="de-DE" sz="1000" u="none" strike="noStrike" dirty="0">
                          <a:effectLst/>
                        </a:rPr>
                        <a:t>Azure </a:t>
                      </a:r>
                      <a:r>
                        <a:rPr lang="de-DE" sz="1000" u="none" strike="noStrike" dirty="0">
                          <a:solidFill>
                            <a:schemeClr val="tx2"/>
                          </a:solidFill>
                          <a:effectLst/>
                        </a:rPr>
                        <a:t>Well-</a:t>
                      </a:r>
                      <a:r>
                        <a:rPr lang="de-DE" sz="1000" u="none" strike="noStrike" dirty="0" err="1">
                          <a:solidFill>
                            <a:schemeClr val="tx2"/>
                          </a:solidFill>
                          <a:effectLst/>
                        </a:rPr>
                        <a:t>Architected</a:t>
                      </a:r>
                      <a:r>
                        <a:rPr lang="de-DE" sz="1000" u="none" strike="noStrike" dirty="0">
                          <a:solidFill>
                            <a:schemeClr val="tx2"/>
                          </a:solidFill>
                          <a:effectLst/>
                        </a:rPr>
                        <a:t> Framework </a:t>
                      </a:r>
                      <a:r>
                        <a:rPr lang="de-DE" sz="1000" u="none" strike="noStrike" dirty="0">
                          <a:effectLst/>
                        </a:rPr>
                        <a:t>(WAF)</a:t>
                      </a:r>
                      <a:endParaRPr lang="de-DE" sz="1000" b="0" i="0" u="none" strike="noStrike" dirty="0">
                        <a:effectLst/>
                        <a:latin typeface="Arial" panose="020B0604020202020204" pitchFamily="34" charset="0"/>
                      </a:endParaRPr>
                    </a:p>
                  </a:txBody>
                  <a:tcPr marL="35205" marR="35205" marT="17603" marB="17603">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noFill/>
                  </a:tcPr>
                </a:tc>
                <a:tc>
                  <a:txBody>
                    <a:bodyPr/>
                    <a:lstStyle/>
                    <a:p>
                      <a:pPr algn="l" fontAlgn="t">
                        <a:spcBef>
                          <a:spcPts val="0"/>
                        </a:spcBef>
                        <a:spcAft>
                          <a:spcPts val="0"/>
                        </a:spcAft>
                      </a:pPr>
                      <a:r>
                        <a:rPr lang="en-US" sz="1000" u="none" strike="noStrike" dirty="0">
                          <a:effectLst/>
                        </a:rPr>
                        <a:t>Azure landing zones: </a:t>
                      </a:r>
                      <a:r>
                        <a:rPr lang="en-US" sz="1000" u="none" strike="noStrike" dirty="0">
                          <a:solidFill>
                            <a:schemeClr val="tx2"/>
                          </a:solidFill>
                          <a:effectLst/>
                        </a:rPr>
                        <a:t>start-small options</a:t>
                      </a:r>
                      <a:endParaRPr lang="en-US" sz="1000" b="0" i="0" u="none" strike="noStrike" dirty="0">
                        <a:solidFill>
                          <a:schemeClr val="tx2"/>
                        </a:solidFill>
                        <a:effectLst/>
                        <a:latin typeface="Arial" panose="020B0604020202020204" pitchFamily="34" charset="0"/>
                      </a:endParaRPr>
                    </a:p>
                  </a:txBody>
                  <a:tcPr marL="35205" marR="35205" marT="17603" marB="17603">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noFill/>
                  </a:tcPr>
                </a:tc>
                <a:tc>
                  <a:txBody>
                    <a:bodyPr/>
                    <a:lstStyle/>
                    <a:p>
                      <a:pPr algn="l" fontAlgn="t">
                        <a:spcBef>
                          <a:spcPts val="0"/>
                        </a:spcBef>
                        <a:spcAft>
                          <a:spcPts val="0"/>
                        </a:spcAft>
                      </a:pPr>
                      <a:r>
                        <a:rPr lang="fr-FR" sz="1000" u="none" strike="noStrike" dirty="0">
                          <a:effectLst/>
                        </a:rPr>
                        <a:t>Azure landing zones: </a:t>
                      </a:r>
                      <a:r>
                        <a:rPr lang="fr-FR" sz="1000" u="none" strike="noStrike" dirty="0">
                          <a:solidFill>
                            <a:schemeClr val="tx2"/>
                          </a:solidFill>
                          <a:effectLst/>
                        </a:rPr>
                        <a:t>CAF </a:t>
                      </a:r>
                      <a:r>
                        <a:rPr lang="fr-FR" sz="1000" u="none" strike="noStrike" dirty="0" err="1">
                          <a:solidFill>
                            <a:schemeClr val="tx2"/>
                          </a:solidFill>
                          <a:effectLst/>
                        </a:rPr>
                        <a:t>enterprise-scale</a:t>
                      </a:r>
                      <a:endParaRPr lang="fr-FR" sz="1000" b="0" i="0" u="none" strike="noStrike" dirty="0">
                        <a:solidFill>
                          <a:schemeClr val="tx2"/>
                        </a:solidFill>
                        <a:effectLst/>
                        <a:latin typeface="Arial" panose="020B0604020202020204" pitchFamily="34" charset="0"/>
                      </a:endParaRPr>
                    </a:p>
                  </a:txBody>
                  <a:tcPr marL="35205" marR="35205" marT="17603" marB="17603">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noFill/>
                  </a:tcPr>
                </a:tc>
                <a:tc>
                  <a:txBody>
                    <a:bodyPr/>
                    <a:lstStyle/>
                    <a:p>
                      <a:pPr algn="l" fontAlgn="t">
                        <a:spcBef>
                          <a:spcPts val="0"/>
                        </a:spcBef>
                        <a:spcAft>
                          <a:spcPts val="0"/>
                        </a:spcAft>
                      </a:pPr>
                      <a:r>
                        <a:rPr lang="de-DE" sz="1000" u="none" strike="noStrike" dirty="0">
                          <a:solidFill>
                            <a:schemeClr val="tx2"/>
                          </a:solidFill>
                          <a:effectLst/>
                        </a:rPr>
                        <a:t>Business </a:t>
                      </a:r>
                      <a:r>
                        <a:rPr lang="de-DE" sz="1000" u="none" strike="noStrike" dirty="0" err="1">
                          <a:solidFill>
                            <a:schemeClr val="tx2"/>
                          </a:solidFill>
                          <a:effectLst/>
                        </a:rPr>
                        <a:t>alignment</a:t>
                      </a:r>
                      <a:endParaRPr lang="de-DE" sz="1000" b="0" i="0" u="none" strike="noStrike" dirty="0">
                        <a:solidFill>
                          <a:schemeClr val="tx2"/>
                        </a:solidFill>
                        <a:effectLst/>
                        <a:latin typeface="Arial" panose="020B0604020202020204" pitchFamily="34" charset="0"/>
                      </a:endParaRPr>
                    </a:p>
                  </a:txBody>
                  <a:tcPr marL="35205" marR="35205" marT="17603" marB="17603">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noFill/>
                  </a:tcPr>
                </a:tc>
                <a:extLst>
                  <a:ext uri="{0D108BD9-81ED-4DB2-BD59-A6C34878D82A}">
                    <a16:rowId xmlns:a16="http://schemas.microsoft.com/office/drawing/2014/main" val="1150341812"/>
                  </a:ext>
                </a:extLst>
              </a:tr>
              <a:tr h="982508">
                <a:tc>
                  <a:txBody>
                    <a:bodyPr/>
                    <a:lstStyle/>
                    <a:p>
                      <a:pPr algn="l" fontAlgn="t">
                        <a:spcBef>
                          <a:spcPts val="0"/>
                        </a:spcBef>
                        <a:spcAft>
                          <a:spcPts val="0"/>
                        </a:spcAft>
                      </a:pPr>
                      <a:r>
                        <a:rPr lang="de-DE" sz="1000" b="1" u="none" strike="noStrike" dirty="0" err="1">
                          <a:effectLst/>
                        </a:rPr>
                        <a:t>Iterations</a:t>
                      </a:r>
                      <a:endParaRPr lang="de-DE" sz="1000" b="1" i="0" u="none" strike="noStrike" dirty="0">
                        <a:effectLst/>
                        <a:latin typeface="Arial" panose="020B0604020202020204" pitchFamily="34" charset="0"/>
                      </a:endParaRPr>
                    </a:p>
                  </a:txBody>
                  <a:tcPr marL="35205" marR="35205" marT="17603" marB="17603">
                    <a:lnT w="12700" cap="flat" cmpd="sng" algn="ctr">
                      <a:solidFill>
                        <a:schemeClr val="accent1">
                          <a:lumMod val="50000"/>
                        </a:schemeClr>
                      </a:solidFill>
                      <a:prstDash val="solid"/>
                      <a:round/>
                      <a:headEnd type="none" w="med" len="med"/>
                      <a:tailEnd type="none" w="med" len="med"/>
                    </a:lnT>
                    <a:noFill/>
                  </a:tcPr>
                </a:tc>
                <a:tc>
                  <a:txBody>
                    <a:bodyPr/>
                    <a:lstStyle/>
                    <a:p>
                      <a:pPr algn="l" fontAlgn="t">
                        <a:spcBef>
                          <a:spcPts val="0"/>
                        </a:spcBef>
                        <a:spcAft>
                          <a:spcPts val="0"/>
                        </a:spcAft>
                      </a:pPr>
                      <a:r>
                        <a:rPr lang="en-US" sz="1000" u="none" strike="noStrike" dirty="0">
                          <a:effectLst/>
                        </a:rPr>
                        <a:t>A </a:t>
                      </a:r>
                      <a:r>
                        <a:rPr lang="en-US" sz="1000" u="none" strike="noStrike" dirty="0">
                          <a:solidFill>
                            <a:schemeClr val="tx2"/>
                          </a:solidFill>
                          <a:effectLst/>
                        </a:rPr>
                        <a:t>focus on workloads </a:t>
                      </a:r>
                      <a:r>
                        <a:rPr lang="en-US" sz="1000" u="none" strike="noStrike" dirty="0">
                          <a:effectLst/>
                        </a:rPr>
                        <a:t>allows the team to iterate within WAF.</a:t>
                      </a:r>
                      <a:endParaRPr lang="en-US" sz="1000" b="0" i="0" u="none" strike="noStrike" dirty="0">
                        <a:effectLst/>
                        <a:latin typeface="Arial" panose="020B0604020202020204" pitchFamily="34" charset="0"/>
                      </a:endParaRPr>
                    </a:p>
                  </a:txBody>
                  <a:tcPr marL="35205" marR="35205" marT="17603" marB="17603">
                    <a:lnT w="12700" cap="flat" cmpd="sng" algn="ctr">
                      <a:solidFill>
                        <a:schemeClr val="accent1">
                          <a:lumMod val="50000"/>
                        </a:schemeClr>
                      </a:solidFill>
                      <a:prstDash val="solid"/>
                      <a:round/>
                      <a:headEnd type="none" w="med" len="med"/>
                      <a:tailEnd type="none" w="med" len="med"/>
                    </a:lnT>
                    <a:noFill/>
                  </a:tcPr>
                </a:tc>
                <a:tc>
                  <a:txBody>
                    <a:bodyPr/>
                    <a:lstStyle/>
                    <a:p>
                      <a:pPr algn="l" fontAlgn="t">
                        <a:spcBef>
                          <a:spcPts val="0"/>
                        </a:spcBef>
                        <a:spcAft>
                          <a:spcPts val="0"/>
                        </a:spcAft>
                      </a:pPr>
                      <a:r>
                        <a:rPr lang="en-US" sz="1000" u="none" strike="noStrike" dirty="0">
                          <a:effectLst/>
                        </a:rPr>
                        <a:t>The </a:t>
                      </a:r>
                      <a:r>
                        <a:rPr lang="en-US" sz="1000" u="none" strike="noStrike" dirty="0">
                          <a:solidFill>
                            <a:schemeClr val="tx2"/>
                          </a:solidFill>
                          <a:effectLst/>
                        </a:rPr>
                        <a:t>start-small option</a:t>
                      </a:r>
                      <a:r>
                        <a:rPr lang="en-US" sz="1000" u="none" strike="noStrike" dirty="0">
                          <a:effectLst/>
                        </a:rPr>
                        <a:t> requires additional iteration on each methodology, but that can be done as cloud adoption efforts mature.</a:t>
                      </a:r>
                      <a:endParaRPr lang="en-US" sz="1000" b="0" i="0" u="none" strike="noStrike" dirty="0">
                        <a:effectLst/>
                        <a:latin typeface="Arial" panose="020B0604020202020204" pitchFamily="34" charset="0"/>
                      </a:endParaRPr>
                    </a:p>
                  </a:txBody>
                  <a:tcPr marL="35205" marR="35205" marT="17603" marB="17603">
                    <a:lnT w="12700" cap="flat" cmpd="sng" algn="ctr">
                      <a:solidFill>
                        <a:schemeClr val="accent1">
                          <a:lumMod val="50000"/>
                        </a:schemeClr>
                      </a:solidFill>
                      <a:prstDash val="solid"/>
                      <a:round/>
                      <a:headEnd type="none" w="med" len="med"/>
                      <a:tailEnd type="none" w="med" len="med"/>
                    </a:lnT>
                    <a:noFill/>
                  </a:tcPr>
                </a:tc>
                <a:tc>
                  <a:txBody>
                    <a:bodyPr/>
                    <a:lstStyle/>
                    <a:p>
                      <a:pPr algn="l" fontAlgn="t">
                        <a:spcBef>
                          <a:spcPts val="0"/>
                        </a:spcBef>
                        <a:spcAft>
                          <a:spcPts val="0"/>
                        </a:spcAft>
                      </a:pPr>
                      <a:r>
                        <a:rPr lang="en-US" sz="1000" u="none" strike="noStrike" dirty="0">
                          <a:effectLst/>
                        </a:rPr>
                        <a:t>As illustrated by the reference implementations, future iterations typically focus on minor configuration additions.</a:t>
                      </a:r>
                      <a:endParaRPr lang="en-US" sz="1000" b="0" i="0" u="none" strike="noStrike" dirty="0">
                        <a:effectLst/>
                        <a:latin typeface="Arial" panose="020B0604020202020204" pitchFamily="34" charset="0"/>
                      </a:endParaRPr>
                    </a:p>
                  </a:txBody>
                  <a:tcPr marL="35205" marR="35205" marT="17603" marB="17603">
                    <a:lnT w="12700" cap="flat" cmpd="sng" algn="ctr">
                      <a:solidFill>
                        <a:schemeClr val="accent1">
                          <a:lumMod val="50000"/>
                        </a:schemeClr>
                      </a:solidFill>
                      <a:prstDash val="solid"/>
                      <a:round/>
                      <a:headEnd type="none" w="med" len="med"/>
                      <a:tailEnd type="none" w="med" len="med"/>
                    </a:lnT>
                    <a:noFill/>
                  </a:tcPr>
                </a:tc>
                <a:tc>
                  <a:txBody>
                    <a:bodyPr/>
                    <a:lstStyle/>
                    <a:p>
                      <a:pPr algn="l" fontAlgn="t">
                        <a:spcBef>
                          <a:spcPts val="0"/>
                        </a:spcBef>
                        <a:spcAft>
                          <a:spcPts val="0"/>
                        </a:spcAft>
                      </a:pPr>
                      <a:r>
                        <a:rPr lang="en-US" sz="1000" u="none" strike="noStrike" dirty="0">
                          <a:effectLst/>
                        </a:rPr>
                        <a:t>Review the </a:t>
                      </a:r>
                      <a:r>
                        <a:rPr lang="en-US" sz="1000" u="none" strike="noStrike" dirty="0">
                          <a:solidFill>
                            <a:schemeClr val="tx2"/>
                          </a:solidFill>
                          <a:effectLst/>
                        </a:rPr>
                        <a:t>Azure landing zone implementation options </a:t>
                      </a:r>
                      <a:r>
                        <a:rPr lang="en-US" sz="1000" u="none" strike="noStrike" dirty="0">
                          <a:effectLst/>
                        </a:rPr>
                        <a:t>to start with the option that best meets your operations baseline. Follow the iteration path defined in that option's design principles.</a:t>
                      </a:r>
                      <a:endParaRPr lang="en-US" sz="1000" b="0" i="0" u="none" strike="noStrike" dirty="0">
                        <a:effectLst/>
                        <a:latin typeface="Arial" panose="020B0604020202020204" pitchFamily="34" charset="0"/>
                      </a:endParaRPr>
                    </a:p>
                  </a:txBody>
                  <a:tcPr marL="35205" marR="35205" marT="17603" marB="17603">
                    <a:lnT w="12700" cap="flat" cmpd="sng" algn="ctr">
                      <a:solidFill>
                        <a:schemeClr val="accent1">
                          <a:lumMod val="50000"/>
                        </a:schemeClr>
                      </a:solidFill>
                      <a:prstDash val="solid"/>
                      <a:round/>
                      <a:headEnd type="none" w="med" len="med"/>
                      <a:tailEnd type="none" w="med" len="med"/>
                    </a:lnT>
                    <a:noFill/>
                  </a:tcPr>
                </a:tc>
                <a:extLst>
                  <a:ext uri="{0D108BD9-81ED-4DB2-BD59-A6C34878D82A}">
                    <a16:rowId xmlns:a16="http://schemas.microsoft.com/office/drawing/2014/main" val="1155361866"/>
                  </a:ext>
                </a:extLst>
              </a:tr>
            </a:tbl>
          </a:graphicData>
        </a:graphic>
      </p:graphicFrame>
    </p:spTree>
    <p:extLst>
      <p:ext uri="{BB962C8B-B14F-4D97-AF65-F5344CB8AC3E}">
        <p14:creationId xmlns:p14="http://schemas.microsoft.com/office/powerpoint/2010/main" val="16054432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122"/>
                                        </p:tgtEl>
                                      </p:cBhvr>
                                    </p:animEffect>
                                    <p:set>
                                      <p:cBhvr>
                                        <p:cTn id="12" dur="1" fill="hold">
                                          <p:stCondLst>
                                            <p:cond delay="499"/>
                                          </p:stCondLst>
                                        </p:cTn>
                                        <p:tgtEl>
                                          <p:spTgt spid="5122"/>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500"/>
                                        <p:tgtEl>
                                          <p:spTgt spid="7170"/>
                                        </p:tgtEl>
                                      </p:cBhvr>
                                    </p:animEffect>
                                    <p:set>
                                      <p:cBhvr>
                                        <p:cTn id="15" dur="1" fill="hold">
                                          <p:stCondLst>
                                            <p:cond delay="499"/>
                                          </p:stCondLst>
                                        </p:cTn>
                                        <p:tgtEl>
                                          <p:spTgt spid="7170"/>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73">
                                            <p:txEl>
                                              <p:pRg st="0" end="0"/>
                                            </p:txEl>
                                          </p:spTgt>
                                        </p:tgtEl>
                                      </p:cBhvr>
                                    </p:animEffect>
                                    <p:set>
                                      <p:cBhvr>
                                        <p:cTn id="18" dur="1" fill="hold">
                                          <p:stCondLst>
                                            <p:cond delay="499"/>
                                          </p:stCondLst>
                                        </p:cTn>
                                        <p:tgtEl>
                                          <p:spTgt spid="73">
                                            <p:txEl>
                                              <p:pRg st="0" end="0"/>
                                            </p:txEl>
                                          </p:spTgt>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75">
                                            <p:txEl>
                                              <p:pRg st="0" end="0"/>
                                            </p:txEl>
                                          </p:spTgt>
                                        </p:tgtEl>
                                      </p:cBhvr>
                                    </p:animEffect>
                                    <p:set>
                                      <p:cBhvr>
                                        <p:cTn id="21" dur="1" fill="hold">
                                          <p:stCondLst>
                                            <p:cond delay="499"/>
                                          </p:stCondLst>
                                        </p:cTn>
                                        <p:tgtEl>
                                          <p:spTgt spid="75">
                                            <p:txEl>
                                              <p:pRg st="0" end="0"/>
                                            </p:txEl>
                                          </p:spTgt>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8194"/>
                                        </p:tgtEl>
                                        <p:attrNameLst>
                                          <p:attrName>style.visibility</p:attrName>
                                        </p:attrNameLst>
                                      </p:cBhvr>
                                      <p:to>
                                        <p:strVal val="visible"/>
                                      </p:to>
                                    </p:set>
                                    <p:animEffect transition="in" filter="fade">
                                      <p:cBhvr>
                                        <p:cTn id="25" dur="500"/>
                                        <p:tgtEl>
                                          <p:spTgt spid="819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5" grpId="0" build="p"/>
      <p:bldP spid="73" grpId="0" build="p"/>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CD35A70-1889-4E08-B659-AF412BD5B11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43752" y="3843183"/>
            <a:ext cx="4329606" cy="269921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4" name="Titel 3">
            <a:extLst>
              <a:ext uri="{FF2B5EF4-FFF2-40B4-BE49-F238E27FC236}">
                <a16:creationId xmlns:a16="http://schemas.microsoft.com/office/drawing/2014/main" id="{36F3970A-6A34-47FF-81E3-E00FAB562093}"/>
              </a:ext>
            </a:extLst>
          </p:cNvPr>
          <p:cNvSpPr>
            <a:spLocks noGrp="1"/>
          </p:cNvSpPr>
          <p:nvPr>
            <p:ph type="title"/>
          </p:nvPr>
        </p:nvSpPr>
        <p:spPr/>
        <p:txBody>
          <a:bodyPr/>
          <a:lstStyle/>
          <a:p>
            <a:r>
              <a:rPr lang="en-US"/>
              <a:t>Tools &amp; </a:t>
            </a:r>
            <a:r>
              <a:rPr lang="en-US" err="1"/>
              <a:t>Referenz</a:t>
            </a:r>
            <a:endParaRPr lang="en-US"/>
          </a:p>
        </p:txBody>
      </p:sp>
      <p:sp>
        <p:nvSpPr>
          <p:cNvPr id="6" name="Textfeld 5">
            <a:extLst>
              <a:ext uri="{FF2B5EF4-FFF2-40B4-BE49-F238E27FC236}">
                <a16:creationId xmlns:a16="http://schemas.microsoft.com/office/drawing/2014/main" id="{3B4C0D53-FFD6-449B-9D9D-A6F968011A2C}"/>
              </a:ext>
            </a:extLst>
          </p:cNvPr>
          <p:cNvSpPr txBox="1"/>
          <p:nvPr/>
        </p:nvSpPr>
        <p:spPr>
          <a:xfrm>
            <a:off x="508130" y="1432277"/>
            <a:ext cx="11202198" cy="2395707"/>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de-DE" sz="2353">
                <a:gradFill>
                  <a:gsLst>
                    <a:gs pos="2917">
                      <a:schemeClr val="tx1"/>
                    </a:gs>
                    <a:gs pos="30000">
                      <a:schemeClr val="tx1"/>
                    </a:gs>
                  </a:gsLst>
                  <a:lin ang="5400000" scaled="0"/>
                </a:gradFill>
              </a:rPr>
              <a:t>Referenz </a:t>
            </a:r>
            <a:br>
              <a:rPr lang="de-DE" sz="2353">
                <a:gradFill>
                  <a:gsLst>
                    <a:gs pos="2917">
                      <a:schemeClr val="tx1"/>
                    </a:gs>
                    <a:gs pos="30000">
                      <a:schemeClr val="tx1"/>
                    </a:gs>
                  </a:gsLst>
                  <a:lin ang="5400000" scaled="0"/>
                </a:gradFill>
              </a:rPr>
            </a:br>
            <a:r>
              <a:rPr lang="de-DE" sz="2353">
                <a:gradFill>
                  <a:gsLst>
                    <a:gs pos="2917">
                      <a:schemeClr val="tx1"/>
                    </a:gs>
                    <a:gs pos="30000">
                      <a:schemeClr val="tx1"/>
                    </a:gs>
                  </a:gsLst>
                  <a:lin ang="5400000" scaled="0"/>
                </a:gradFill>
                <a:hlinkClick r:id="rId3"/>
              </a:rPr>
              <a:t>https://docs.microsoft.com/en-us/azure/cloud-adoption-framework/organize/</a:t>
            </a:r>
            <a:r>
              <a:rPr lang="de-DE" sz="2353">
                <a:gradFill>
                  <a:gsLst>
                    <a:gs pos="2917">
                      <a:schemeClr val="tx1"/>
                    </a:gs>
                    <a:gs pos="30000">
                      <a:schemeClr val="tx1"/>
                    </a:gs>
                  </a:gsLst>
                  <a:lin ang="5400000" scaled="0"/>
                </a:gradFill>
              </a:rPr>
              <a:t> </a:t>
            </a:r>
          </a:p>
          <a:p>
            <a:pPr marL="336145" indent="-336145">
              <a:lnSpc>
                <a:spcPct val="90000"/>
              </a:lnSpc>
              <a:spcAft>
                <a:spcPts val="588"/>
              </a:spcAft>
              <a:buFont typeface="Arial" panose="020B0604020202020204" pitchFamily="34" charset="0"/>
              <a:buChar char="•"/>
            </a:pPr>
            <a:endParaRPr lang="de-DE" sz="2353">
              <a:gradFill>
                <a:gsLst>
                  <a:gs pos="2917">
                    <a:schemeClr val="tx1"/>
                  </a:gs>
                  <a:gs pos="30000">
                    <a:schemeClr val="tx1"/>
                  </a:gs>
                </a:gsLst>
                <a:lin ang="5400000" scaled="0"/>
              </a:gradFill>
            </a:endParaRPr>
          </a:p>
          <a:p>
            <a:pPr marL="336145" indent="-336145">
              <a:lnSpc>
                <a:spcPct val="90000"/>
              </a:lnSpc>
              <a:spcAft>
                <a:spcPts val="588"/>
              </a:spcAft>
              <a:buFont typeface="Arial" panose="020B0604020202020204" pitchFamily="34" charset="0"/>
              <a:buChar char="•"/>
            </a:pPr>
            <a:r>
              <a:rPr lang="de-DE" sz="2353">
                <a:gradFill>
                  <a:gsLst>
                    <a:gs pos="2917">
                      <a:schemeClr val="tx1"/>
                    </a:gs>
                    <a:gs pos="30000">
                      <a:schemeClr val="tx1"/>
                    </a:gs>
                  </a:gsLst>
                  <a:lin ang="5400000" scaled="0"/>
                </a:gradFill>
              </a:rPr>
              <a:t>Tool </a:t>
            </a:r>
            <a:br>
              <a:rPr lang="de-DE" sz="2353">
                <a:gradFill>
                  <a:gsLst>
                    <a:gs pos="2917">
                      <a:schemeClr val="tx1"/>
                    </a:gs>
                    <a:gs pos="30000">
                      <a:schemeClr val="tx1"/>
                    </a:gs>
                  </a:gsLst>
                  <a:lin ang="5400000" scaled="0"/>
                </a:gradFill>
              </a:rPr>
            </a:br>
            <a:r>
              <a:rPr lang="de-DE" sz="2353">
                <a:gradFill>
                  <a:gsLst>
                    <a:gs pos="2917">
                      <a:schemeClr val="tx1"/>
                    </a:gs>
                    <a:gs pos="30000">
                      <a:schemeClr val="tx1"/>
                    </a:gs>
                  </a:gsLst>
                  <a:lin ang="5400000" scaled="0"/>
                </a:gradFill>
                <a:hlinkClick r:id="rId4"/>
              </a:rPr>
              <a:t>https://docs.microsoft.com/en-us/azure/cloud-adoption-framework/organize/raci-alignment#next-steps</a:t>
            </a:r>
            <a:r>
              <a:rPr lang="de-DE" sz="2353">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27506656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1DB82E-6FEA-49E0-B66F-18EA59535548}"/>
              </a:ext>
            </a:extLst>
          </p:cNvPr>
          <p:cNvSpPr>
            <a:spLocks noGrp="1"/>
          </p:cNvSpPr>
          <p:nvPr>
            <p:ph type="title"/>
          </p:nvPr>
        </p:nvSpPr>
        <p:spPr/>
        <p:txBody>
          <a:bodyPr/>
          <a:lstStyle/>
          <a:p>
            <a:endParaRPr lang="de-DE"/>
          </a:p>
        </p:txBody>
      </p:sp>
      <p:sp>
        <p:nvSpPr>
          <p:cNvPr id="3" name="Footer Placeholder 2">
            <a:extLst>
              <a:ext uri="{FF2B5EF4-FFF2-40B4-BE49-F238E27FC236}">
                <a16:creationId xmlns:a16="http://schemas.microsoft.com/office/drawing/2014/main" id="{9EFC8AEC-C2EF-4238-B135-9BE14D069CCF}"/>
              </a:ext>
            </a:extLst>
          </p:cNvPr>
          <p:cNvSpPr>
            <a:spLocks noGrp="1"/>
          </p:cNvSpPr>
          <p:nvPr>
            <p:ph type="ftr" sz="quarter" idx="4294967295"/>
          </p:nvPr>
        </p:nvSpPr>
        <p:spPr>
          <a:xfrm>
            <a:off x="604838" y="6450013"/>
            <a:ext cx="11587162" cy="119062"/>
          </a:xfrm>
        </p:spPr>
        <p:txBody>
          <a:body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35098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102AE1D-363F-487A-99BF-D23CD500D1A3}"/>
              </a:ext>
            </a:extLst>
          </p:cNvPr>
          <p:cNvSpPr/>
          <p:nvPr/>
        </p:nvSpPr>
        <p:spPr>
          <a:xfrm>
            <a:off x="0" y="-22758"/>
            <a:ext cx="6330675" cy="68807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9D0533C8-6094-474F-93CD-5AF7A8640BE1}"/>
              </a:ext>
            </a:extLst>
          </p:cNvPr>
          <p:cNvSpPr/>
          <p:nvPr/>
        </p:nvSpPr>
        <p:spPr bwMode="auto">
          <a:xfrm>
            <a:off x="5268438" y="3111436"/>
            <a:ext cx="558551" cy="825265"/>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5" name="TextBox 34" descr="Cloud Adoption Framework ">
            <a:extLst>
              <a:ext uri="{FF2B5EF4-FFF2-40B4-BE49-F238E27FC236}">
                <a16:creationId xmlns:a16="http://schemas.microsoft.com/office/drawing/2014/main" id="{B44E0FAA-8D0E-42FC-BD4F-CA8D589A63BF}"/>
              </a:ext>
            </a:extLst>
          </p:cNvPr>
          <p:cNvSpPr txBox="1"/>
          <p:nvPr/>
        </p:nvSpPr>
        <p:spPr>
          <a:xfrm>
            <a:off x="782672" y="2182375"/>
            <a:ext cx="4974013" cy="1754326"/>
          </a:xfrm>
          <a:prstGeom prst="rect">
            <a:avLst/>
          </a:prstGeom>
          <a:noFill/>
        </p:spPr>
        <p:txBody>
          <a:bodyPr wrap="square" rtlCol="0" anchor="t">
            <a:spAutoFit/>
          </a:bodyPr>
          <a:lstStyle/>
          <a:p>
            <a:pPr>
              <a:defRPr/>
            </a:pPr>
            <a:r>
              <a:rPr lang="en-US" sz="3600" spc="-50">
                <a:solidFill>
                  <a:srgbClr val="50E6FF"/>
                </a:solidFill>
                <a:latin typeface="Segoe UI Semibold"/>
              </a:rPr>
              <a:t>An iterative process that supports your business … as it evolves</a:t>
            </a:r>
          </a:p>
        </p:txBody>
      </p:sp>
      <p:grpSp>
        <p:nvGrpSpPr>
          <p:cNvPr id="177" name="Group 176">
            <a:extLst>
              <a:ext uri="{FF2B5EF4-FFF2-40B4-BE49-F238E27FC236}">
                <a16:creationId xmlns:a16="http://schemas.microsoft.com/office/drawing/2014/main" id="{10B8E034-F23B-4547-A5C7-6F7707734148}"/>
              </a:ext>
            </a:extLst>
          </p:cNvPr>
          <p:cNvGrpSpPr/>
          <p:nvPr/>
        </p:nvGrpSpPr>
        <p:grpSpPr>
          <a:xfrm>
            <a:off x="6591183" y="1114458"/>
            <a:ext cx="5240245" cy="4379474"/>
            <a:chOff x="6627670" y="1239263"/>
            <a:chExt cx="5240245" cy="4379474"/>
          </a:xfrm>
        </p:grpSpPr>
        <p:sp>
          <p:nvSpPr>
            <p:cNvPr id="10" name="Oval 9">
              <a:extLst>
                <a:ext uri="{FF2B5EF4-FFF2-40B4-BE49-F238E27FC236}">
                  <a16:creationId xmlns:a16="http://schemas.microsoft.com/office/drawing/2014/main" id="{930831E2-20CA-466E-939D-62AE80C594CA}"/>
                </a:ext>
                <a:ext uri="{C183D7F6-B498-43B3-948B-1728B52AA6E4}">
                  <adec:decorative xmlns:adec="http://schemas.microsoft.com/office/drawing/2017/decorative" val="1"/>
                </a:ext>
              </a:extLst>
            </p:cNvPr>
            <p:cNvSpPr/>
            <p:nvPr/>
          </p:nvSpPr>
          <p:spPr bwMode="auto">
            <a:xfrm>
              <a:off x="7097431" y="1239263"/>
              <a:ext cx="4402217" cy="4379474"/>
            </a:xfrm>
            <a:prstGeom prst="ellipse">
              <a:avLst/>
            </a:prstGeom>
            <a:noFill/>
            <a:ln w="2222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91F45FC3-4BAC-4509-8C7C-DA20025EB576}"/>
                </a:ext>
                <a:ext uri="{C183D7F6-B498-43B3-948B-1728B52AA6E4}">
                  <adec:decorative xmlns:adec="http://schemas.microsoft.com/office/drawing/2017/decorative" val="1"/>
                </a:ext>
              </a:extLst>
            </p:cNvPr>
            <p:cNvSpPr/>
            <p:nvPr/>
          </p:nvSpPr>
          <p:spPr bwMode="auto">
            <a:xfrm>
              <a:off x="8133151" y="2255214"/>
              <a:ext cx="2295563" cy="2283704"/>
            </a:xfrm>
            <a:prstGeom prst="ellipse">
              <a:avLst/>
            </a:prstGeom>
            <a:noFill/>
            <a:ln w="2222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ED29E357-BE4C-4B33-B974-14C7E63D1B12}"/>
                </a:ext>
              </a:extLst>
            </p:cNvPr>
            <p:cNvSpPr txBox="1"/>
            <p:nvPr/>
          </p:nvSpPr>
          <p:spPr>
            <a:xfrm>
              <a:off x="8574125" y="3471600"/>
              <a:ext cx="1426412" cy="221599"/>
            </a:xfrm>
            <a:prstGeom prst="rect">
              <a:avLst/>
            </a:prstGeom>
            <a:noFill/>
          </p:spPr>
          <p:txBody>
            <a:bodyPr wrap="none" lIns="0" tIns="0" rIns="0" bIns="0"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Define strategy</a:t>
              </a:r>
            </a:p>
          </p:txBody>
        </p:sp>
        <p:grpSp>
          <p:nvGrpSpPr>
            <p:cNvPr id="13" name="Group 12" descr="Cloud Adoption Framework ">
              <a:extLst>
                <a:ext uri="{FF2B5EF4-FFF2-40B4-BE49-F238E27FC236}">
                  <a16:creationId xmlns:a16="http://schemas.microsoft.com/office/drawing/2014/main" id="{D7A585BD-7681-47F4-94C3-3A7002052F76}"/>
                </a:ext>
              </a:extLst>
            </p:cNvPr>
            <p:cNvGrpSpPr/>
            <p:nvPr/>
          </p:nvGrpSpPr>
          <p:grpSpPr>
            <a:xfrm>
              <a:off x="8937835" y="1807117"/>
              <a:ext cx="721411" cy="890855"/>
              <a:chOff x="8704863" y="1784159"/>
              <a:chExt cx="717684" cy="890855"/>
            </a:xfrm>
          </p:grpSpPr>
          <p:sp>
            <p:nvSpPr>
              <p:cNvPr id="97" name="Oval 96">
                <a:extLst>
                  <a:ext uri="{FF2B5EF4-FFF2-40B4-BE49-F238E27FC236}">
                    <a16:creationId xmlns:a16="http://schemas.microsoft.com/office/drawing/2014/main" id="{624CB74D-E3CC-4E48-8108-C956DC6B48E4}"/>
                  </a:ext>
                </a:extLst>
              </p:cNvPr>
              <p:cNvSpPr/>
              <p:nvPr/>
            </p:nvSpPr>
            <p:spPr bwMode="auto">
              <a:xfrm>
                <a:off x="8704863" y="1957337"/>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8" name="TextBox 97">
                <a:extLst>
                  <a:ext uri="{FF2B5EF4-FFF2-40B4-BE49-F238E27FC236}">
                    <a16:creationId xmlns:a16="http://schemas.microsoft.com/office/drawing/2014/main" id="{064FCA81-2388-472A-B5B4-A030201C6314}"/>
                  </a:ext>
                </a:extLst>
              </p:cNvPr>
              <p:cNvSpPr txBox="1"/>
              <p:nvPr/>
            </p:nvSpPr>
            <p:spPr>
              <a:xfrm>
                <a:off x="8852177" y="1784159"/>
                <a:ext cx="400751" cy="246221"/>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chemeClr val="accent1"/>
                    </a:solidFill>
                    <a:effectLst/>
                    <a:uLnTx/>
                    <a:uFillTx/>
                    <a:latin typeface="Segoe UI Semibold"/>
                    <a:ea typeface="+mn-lt"/>
                    <a:cs typeface="Calibri" panose="020F0502020204030204"/>
                  </a:rPr>
                  <a:t>Plan</a:t>
                </a:r>
              </a:p>
            </p:txBody>
          </p:sp>
        </p:grpSp>
        <p:grpSp>
          <p:nvGrpSpPr>
            <p:cNvPr id="15" name="Group 14" descr="Cloud Adoption Framework ">
              <a:extLst>
                <a:ext uri="{FF2B5EF4-FFF2-40B4-BE49-F238E27FC236}">
                  <a16:creationId xmlns:a16="http://schemas.microsoft.com/office/drawing/2014/main" id="{F5C73726-C9D2-47FD-8EFC-DA3F9B84B240}"/>
                </a:ext>
              </a:extLst>
            </p:cNvPr>
            <p:cNvGrpSpPr/>
            <p:nvPr/>
          </p:nvGrpSpPr>
          <p:grpSpPr>
            <a:xfrm>
              <a:off x="7976050" y="3797819"/>
              <a:ext cx="721411" cy="923933"/>
              <a:chOff x="7748044" y="3774861"/>
              <a:chExt cx="717684" cy="923933"/>
            </a:xfrm>
          </p:grpSpPr>
          <p:sp>
            <p:nvSpPr>
              <p:cNvPr id="77" name="Oval 76">
                <a:extLst>
                  <a:ext uri="{FF2B5EF4-FFF2-40B4-BE49-F238E27FC236}">
                    <a16:creationId xmlns:a16="http://schemas.microsoft.com/office/drawing/2014/main" id="{EB4C4940-5E80-4318-8A96-82225E5443F6}"/>
                  </a:ext>
                </a:extLst>
              </p:cNvPr>
              <p:cNvSpPr/>
              <p:nvPr/>
            </p:nvSpPr>
            <p:spPr bwMode="auto">
              <a:xfrm>
                <a:off x="7748044" y="3774861"/>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8" name="TextBox 77">
                <a:extLst>
                  <a:ext uri="{FF2B5EF4-FFF2-40B4-BE49-F238E27FC236}">
                    <a16:creationId xmlns:a16="http://schemas.microsoft.com/office/drawing/2014/main" id="{AE9A4962-208E-4DA7-B38D-D5E0ECDEE7FA}"/>
                  </a:ext>
                </a:extLst>
              </p:cNvPr>
              <p:cNvSpPr txBox="1"/>
              <p:nvPr/>
            </p:nvSpPr>
            <p:spPr>
              <a:xfrm>
                <a:off x="7762746" y="4452573"/>
                <a:ext cx="580287" cy="246221"/>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Adopt</a:t>
                </a:r>
              </a:p>
            </p:txBody>
          </p:sp>
        </p:grpSp>
        <p:sp>
          <p:nvSpPr>
            <p:cNvPr id="37" name="Oval 36">
              <a:extLst>
                <a:ext uri="{FF2B5EF4-FFF2-40B4-BE49-F238E27FC236}">
                  <a16:creationId xmlns:a16="http://schemas.microsoft.com/office/drawing/2014/main" id="{AA591A7E-DDF1-4EE3-B56C-C5E898568AFC}"/>
                </a:ext>
              </a:extLst>
            </p:cNvPr>
            <p:cNvSpPr/>
            <p:nvPr/>
          </p:nvSpPr>
          <p:spPr bwMode="auto">
            <a:xfrm>
              <a:off x="11205302" y="2904524"/>
              <a:ext cx="558551" cy="825265"/>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8" name="component solutions" descr="component solutions">
              <a:extLst>
                <a:ext uri="{FF2B5EF4-FFF2-40B4-BE49-F238E27FC236}">
                  <a16:creationId xmlns:a16="http://schemas.microsoft.com/office/drawing/2014/main" id="{2CD3EADD-C16B-4E1E-8FB8-973D3391B3FA}"/>
                </a:ext>
              </a:extLst>
            </p:cNvPr>
            <p:cNvGrpSpPr/>
            <p:nvPr/>
          </p:nvGrpSpPr>
          <p:grpSpPr>
            <a:xfrm>
              <a:off x="9054239" y="3004447"/>
              <a:ext cx="466183" cy="325266"/>
              <a:chOff x="-774701" y="4865688"/>
              <a:chExt cx="473075" cy="331788"/>
            </a:xfrm>
          </p:grpSpPr>
          <p:sp>
            <p:nvSpPr>
              <p:cNvPr id="19" name="Rectangle 932">
                <a:extLst>
                  <a:ext uri="{FF2B5EF4-FFF2-40B4-BE49-F238E27FC236}">
                    <a16:creationId xmlns:a16="http://schemas.microsoft.com/office/drawing/2014/main" id="{A647C8AF-A505-4CAD-8275-BAA39FF81095}"/>
                  </a:ext>
                </a:extLst>
              </p:cNvPr>
              <p:cNvSpPr>
                <a:spLocks noChangeArrowheads="1"/>
              </p:cNvSpPr>
              <p:nvPr/>
            </p:nvSpPr>
            <p:spPr bwMode="auto">
              <a:xfrm>
                <a:off x="-538163" y="5145088"/>
                <a:ext cx="117475" cy="127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0" name="Freeform 933">
                <a:extLst>
                  <a:ext uri="{FF2B5EF4-FFF2-40B4-BE49-F238E27FC236}">
                    <a16:creationId xmlns:a16="http://schemas.microsoft.com/office/drawing/2014/main" id="{85B26A86-614D-4504-ADB5-201F8F82238D}"/>
                  </a:ext>
                </a:extLst>
              </p:cNvPr>
              <p:cNvSpPr>
                <a:spLocks/>
              </p:cNvSpPr>
              <p:nvPr/>
            </p:nvSpPr>
            <p:spPr bwMode="auto">
              <a:xfrm>
                <a:off x="-425451" y="5127625"/>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1" name="Freeform 934">
                <a:extLst>
                  <a:ext uri="{FF2B5EF4-FFF2-40B4-BE49-F238E27FC236}">
                    <a16:creationId xmlns:a16="http://schemas.microsoft.com/office/drawing/2014/main" id="{D4E93E8A-7BDD-4E2E-9772-10DE4757C417}"/>
                  </a:ext>
                </a:extLst>
              </p:cNvPr>
              <p:cNvSpPr>
                <a:spLocks/>
              </p:cNvSpPr>
              <p:nvPr/>
            </p:nvSpPr>
            <p:spPr bwMode="auto">
              <a:xfrm>
                <a:off x="-542926" y="4908550"/>
                <a:ext cx="122237" cy="228600"/>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2" name="Rectangle 935">
                <a:extLst>
                  <a:ext uri="{FF2B5EF4-FFF2-40B4-BE49-F238E27FC236}">
                    <a16:creationId xmlns:a16="http://schemas.microsoft.com/office/drawing/2014/main" id="{8E77269B-FE48-4CB3-A920-1E35CC09985D}"/>
                  </a:ext>
                </a:extLst>
              </p:cNvPr>
              <p:cNvSpPr>
                <a:spLocks noChangeArrowheads="1"/>
              </p:cNvSpPr>
              <p:nvPr/>
            </p:nvSpPr>
            <p:spPr bwMode="auto">
              <a:xfrm>
                <a:off x="-357188" y="4914900"/>
                <a:ext cx="12700" cy="2540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3" name="Rectangle 936">
                <a:extLst>
                  <a:ext uri="{FF2B5EF4-FFF2-40B4-BE49-F238E27FC236}">
                    <a16:creationId xmlns:a16="http://schemas.microsoft.com/office/drawing/2014/main" id="{A5FE4E61-44CC-4B66-A407-4C46EDE0D97B}"/>
                  </a:ext>
                </a:extLst>
              </p:cNvPr>
              <p:cNvSpPr>
                <a:spLocks noChangeArrowheads="1"/>
              </p:cNvSpPr>
              <p:nvPr/>
            </p:nvSpPr>
            <p:spPr bwMode="auto">
              <a:xfrm>
                <a:off x="-519113" y="5027613"/>
                <a:ext cx="101600"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4" name="Rectangle 937">
                <a:extLst>
                  <a:ext uri="{FF2B5EF4-FFF2-40B4-BE49-F238E27FC236}">
                    <a16:creationId xmlns:a16="http://schemas.microsoft.com/office/drawing/2014/main" id="{4845DE93-214A-4530-A742-F9B7728E3D64}"/>
                  </a:ext>
                </a:extLst>
              </p:cNvPr>
              <p:cNvSpPr>
                <a:spLocks noChangeArrowheads="1"/>
              </p:cNvSpPr>
              <p:nvPr/>
            </p:nvSpPr>
            <p:spPr bwMode="auto">
              <a:xfrm>
                <a:off x="-715963" y="5027613"/>
                <a:ext cx="104775"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5" name="Oval 938">
                <a:extLst>
                  <a:ext uri="{FF2B5EF4-FFF2-40B4-BE49-F238E27FC236}">
                    <a16:creationId xmlns:a16="http://schemas.microsoft.com/office/drawing/2014/main" id="{3FA061FD-1E41-4FF7-8297-45BD55DA27CC}"/>
                  </a:ext>
                </a:extLst>
              </p:cNvPr>
              <p:cNvSpPr>
                <a:spLocks noChangeArrowheads="1"/>
              </p:cNvSpPr>
              <p:nvPr/>
            </p:nvSpPr>
            <p:spPr bwMode="auto">
              <a:xfrm>
                <a:off x="-400051" y="4865688"/>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6" name="Rectangle 939">
                <a:extLst>
                  <a:ext uri="{FF2B5EF4-FFF2-40B4-BE49-F238E27FC236}">
                    <a16:creationId xmlns:a16="http://schemas.microsoft.com/office/drawing/2014/main" id="{860DEBDC-9CE3-4D07-B8B2-C75639B8BB7B}"/>
                  </a:ext>
                </a:extLst>
              </p:cNvPr>
              <p:cNvSpPr>
                <a:spLocks noChangeArrowheads="1"/>
              </p:cNvSpPr>
              <p:nvPr/>
            </p:nvSpPr>
            <p:spPr bwMode="auto">
              <a:xfrm>
                <a:off x="-400051" y="4984750"/>
                <a:ext cx="98425" cy="952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7" name="Oval 940">
                <a:extLst>
                  <a:ext uri="{FF2B5EF4-FFF2-40B4-BE49-F238E27FC236}">
                    <a16:creationId xmlns:a16="http://schemas.microsoft.com/office/drawing/2014/main" id="{7E181E61-5D63-4832-8CB1-FBA871D19EE9}"/>
                  </a:ext>
                </a:extLst>
              </p:cNvPr>
              <p:cNvSpPr>
                <a:spLocks noChangeArrowheads="1"/>
              </p:cNvSpPr>
              <p:nvPr/>
            </p:nvSpPr>
            <p:spPr bwMode="auto">
              <a:xfrm>
                <a:off x="-400051" y="5103813"/>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8" name="Oval 941">
                <a:extLst>
                  <a:ext uri="{FF2B5EF4-FFF2-40B4-BE49-F238E27FC236}">
                    <a16:creationId xmlns:a16="http://schemas.microsoft.com/office/drawing/2014/main" id="{B1A0678E-D12F-4AD4-8AD2-283AE892DE78}"/>
                  </a:ext>
                </a:extLst>
              </p:cNvPr>
              <p:cNvSpPr>
                <a:spLocks noChangeArrowheads="1"/>
              </p:cNvSpPr>
              <p:nvPr/>
            </p:nvSpPr>
            <p:spPr bwMode="auto">
              <a:xfrm>
                <a:off x="-774701" y="4984750"/>
                <a:ext cx="100012" cy="952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9" name="Oval 942">
                <a:extLst>
                  <a:ext uri="{FF2B5EF4-FFF2-40B4-BE49-F238E27FC236}">
                    <a16:creationId xmlns:a16="http://schemas.microsoft.com/office/drawing/2014/main" id="{015F95CB-C85F-4998-96A9-4BA9B4644552}"/>
                  </a:ext>
                </a:extLst>
              </p:cNvPr>
              <p:cNvSpPr>
                <a:spLocks noChangeArrowheads="1"/>
              </p:cNvSpPr>
              <p:nvPr/>
            </p:nvSpPr>
            <p:spPr bwMode="auto">
              <a:xfrm>
                <a:off x="-587376" y="4984750"/>
                <a:ext cx="98425" cy="952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0" name="Rectangle 943">
                <a:extLst>
                  <a:ext uri="{FF2B5EF4-FFF2-40B4-BE49-F238E27FC236}">
                    <a16:creationId xmlns:a16="http://schemas.microsoft.com/office/drawing/2014/main" id="{BD7E2AA4-F608-4426-8F67-1830C529302C}"/>
                  </a:ext>
                </a:extLst>
              </p:cNvPr>
              <p:cNvSpPr>
                <a:spLocks noChangeArrowheads="1"/>
              </p:cNvSpPr>
              <p:nvPr/>
            </p:nvSpPr>
            <p:spPr bwMode="auto">
              <a:xfrm>
                <a:off x="-587376" y="4865688"/>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1" name="Rectangle 944" descr="component solutions">
                <a:extLst>
                  <a:ext uri="{FF2B5EF4-FFF2-40B4-BE49-F238E27FC236}">
                    <a16:creationId xmlns:a16="http://schemas.microsoft.com/office/drawing/2014/main" id="{3ABD7CF6-5D97-4A98-BFB2-56F9E99607B3}"/>
                  </a:ext>
                </a:extLst>
              </p:cNvPr>
              <p:cNvSpPr>
                <a:spLocks noChangeArrowheads="1"/>
              </p:cNvSpPr>
              <p:nvPr/>
            </p:nvSpPr>
            <p:spPr bwMode="auto">
              <a:xfrm>
                <a:off x="-587376" y="5103813"/>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2" name="Freeform 945">
                <a:extLst>
                  <a:ext uri="{FF2B5EF4-FFF2-40B4-BE49-F238E27FC236}">
                    <a16:creationId xmlns:a16="http://schemas.microsoft.com/office/drawing/2014/main" id="{0A8B28FF-5913-4F93-8545-75A9D69F42F8}"/>
                  </a:ext>
                </a:extLst>
              </p:cNvPr>
              <p:cNvSpPr>
                <a:spLocks/>
              </p:cNvSpPr>
              <p:nvPr/>
            </p:nvSpPr>
            <p:spPr bwMode="auto">
              <a:xfrm>
                <a:off x="-425451" y="5010150"/>
                <a:ext cx="25400" cy="46038"/>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3" name="Freeform 946">
                <a:extLst>
                  <a:ext uri="{FF2B5EF4-FFF2-40B4-BE49-F238E27FC236}">
                    <a16:creationId xmlns:a16="http://schemas.microsoft.com/office/drawing/2014/main" id="{2AF1781B-5D5B-4886-912F-B665F2A422E0}"/>
                  </a:ext>
                </a:extLst>
              </p:cNvPr>
              <p:cNvSpPr>
                <a:spLocks/>
              </p:cNvSpPr>
              <p:nvPr/>
            </p:nvSpPr>
            <p:spPr bwMode="auto">
              <a:xfrm>
                <a:off x="-425451" y="4891088"/>
                <a:ext cx="23812" cy="46038"/>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4" name="Freeform 947">
                <a:extLst>
                  <a:ext uri="{FF2B5EF4-FFF2-40B4-BE49-F238E27FC236}">
                    <a16:creationId xmlns:a16="http://schemas.microsoft.com/office/drawing/2014/main" id="{A69FE9EF-1EF7-4FCC-8632-4A1F50F3782C}"/>
                  </a:ext>
                </a:extLst>
              </p:cNvPr>
              <p:cNvSpPr>
                <a:spLocks/>
              </p:cNvSpPr>
              <p:nvPr/>
            </p:nvSpPr>
            <p:spPr bwMode="auto">
              <a:xfrm>
                <a:off x="-617538" y="5010150"/>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grpSp>
        <p:sp>
          <p:nvSpPr>
            <p:cNvPr id="105" name="Oval 104">
              <a:extLst>
                <a:ext uri="{FF2B5EF4-FFF2-40B4-BE49-F238E27FC236}">
                  <a16:creationId xmlns:a16="http://schemas.microsoft.com/office/drawing/2014/main" id="{E4A97407-1ECF-4E7A-88DD-72BCC30BB000}"/>
                </a:ext>
              </a:extLst>
            </p:cNvPr>
            <p:cNvSpPr/>
            <p:nvPr/>
          </p:nvSpPr>
          <p:spPr>
            <a:xfrm>
              <a:off x="8109031" y="3759736"/>
              <a:ext cx="612077" cy="5283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B4D86EB2-02D2-4AD6-81B5-AE139684D510}"/>
                </a:ext>
              </a:extLst>
            </p:cNvPr>
            <p:cNvGrpSpPr/>
            <p:nvPr/>
          </p:nvGrpSpPr>
          <p:grpSpPr>
            <a:xfrm>
              <a:off x="8220264" y="3865587"/>
              <a:ext cx="353861" cy="330734"/>
              <a:chOff x="7974903" y="4013014"/>
              <a:chExt cx="371569" cy="264040"/>
            </a:xfrm>
          </p:grpSpPr>
          <p:sp>
            <p:nvSpPr>
              <p:cNvPr id="108" name="Freeform: Shape 107">
                <a:extLst>
                  <a:ext uri="{FF2B5EF4-FFF2-40B4-BE49-F238E27FC236}">
                    <a16:creationId xmlns:a16="http://schemas.microsoft.com/office/drawing/2014/main" id="{9CED2774-46CF-48B5-8B9C-31C8D36277C8}"/>
                  </a:ext>
                </a:extLst>
              </p:cNvPr>
              <p:cNvSpPr/>
              <p:nvPr/>
            </p:nvSpPr>
            <p:spPr>
              <a:xfrm>
                <a:off x="8032466" y="4021602"/>
                <a:ext cx="255454" cy="255452"/>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06" name="Freeform: Shape 105">
                <a:extLst>
                  <a:ext uri="{FF2B5EF4-FFF2-40B4-BE49-F238E27FC236}">
                    <a16:creationId xmlns:a16="http://schemas.microsoft.com/office/drawing/2014/main" id="{1D37BF80-E626-4C7D-B652-BD29997054E6}"/>
                  </a:ext>
                </a:extLst>
              </p:cNvPr>
              <p:cNvSpPr/>
              <p:nvPr/>
            </p:nvSpPr>
            <p:spPr>
              <a:xfrm>
                <a:off x="7974903" y="4042112"/>
                <a:ext cx="371569" cy="229581"/>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07" name="Freeform: Shape 106">
                <a:extLst>
                  <a:ext uri="{FF2B5EF4-FFF2-40B4-BE49-F238E27FC236}">
                    <a16:creationId xmlns:a16="http://schemas.microsoft.com/office/drawing/2014/main" id="{72A62ECA-4C08-42AF-835C-474BE9EA3E0E}"/>
                  </a:ext>
                </a:extLst>
              </p:cNvPr>
              <p:cNvSpPr/>
              <p:nvPr/>
            </p:nvSpPr>
            <p:spPr>
              <a:xfrm>
                <a:off x="8098540" y="4013014"/>
                <a:ext cx="247713" cy="136314"/>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grpSp>
        <p:grpSp>
          <p:nvGrpSpPr>
            <p:cNvPr id="6" name="Group 5">
              <a:extLst>
                <a:ext uri="{FF2B5EF4-FFF2-40B4-BE49-F238E27FC236}">
                  <a16:creationId xmlns:a16="http://schemas.microsoft.com/office/drawing/2014/main" id="{8A8B9742-B22F-40D0-9E21-78516B9FEE78}"/>
                </a:ext>
              </a:extLst>
            </p:cNvPr>
            <p:cNvGrpSpPr/>
            <p:nvPr/>
          </p:nvGrpSpPr>
          <p:grpSpPr>
            <a:xfrm>
              <a:off x="8998977" y="2061669"/>
              <a:ext cx="601881" cy="597983"/>
              <a:chOff x="8665124" y="2156737"/>
              <a:chExt cx="601881" cy="597983"/>
            </a:xfrm>
          </p:grpSpPr>
          <p:sp>
            <p:nvSpPr>
              <p:cNvPr id="109" name="Oval 108">
                <a:extLst>
                  <a:ext uri="{FF2B5EF4-FFF2-40B4-BE49-F238E27FC236}">
                    <a16:creationId xmlns:a16="http://schemas.microsoft.com/office/drawing/2014/main" id="{73F7D867-034A-4C7D-AF29-F48F1502DD9D}"/>
                  </a:ext>
                </a:extLst>
              </p:cNvPr>
              <p:cNvSpPr/>
              <p:nvPr/>
            </p:nvSpPr>
            <p:spPr>
              <a:xfrm>
                <a:off x="8665124" y="2156737"/>
                <a:ext cx="601881" cy="5979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88">
                <a:extLst>
                  <a:ext uri="{FF2B5EF4-FFF2-40B4-BE49-F238E27FC236}">
                    <a16:creationId xmlns:a16="http://schemas.microsoft.com/office/drawing/2014/main" id="{A947E410-45A8-4D84-88E9-F82EBD82E4B7}"/>
                  </a:ext>
                </a:extLst>
              </p:cNvPr>
              <p:cNvSpPr>
                <a:spLocks/>
              </p:cNvSpPr>
              <p:nvPr/>
            </p:nvSpPr>
            <p:spPr bwMode="auto">
              <a:xfrm>
                <a:off x="8805850" y="2260491"/>
                <a:ext cx="297759" cy="369055"/>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12" name="Line 90">
                <a:extLst>
                  <a:ext uri="{FF2B5EF4-FFF2-40B4-BE49-F238E27FC236}">
                    <a16:creationId xmlns:a16="http://schemas.microsoft.com/office/drawing/2014/main" id="{A2266CCB-8F0C-403C-A467-9F5151EC0434}"/>
                  </a:ext>
                </a:extLst>
              </p:cNvPr>
              <p:cNvSpPr>
                <a:spLocks noChangeShapeType="1"/>
              </p:cNvSpPr>
              <p:nvPr/>
            </p:nvSpPr>
            <p:spPr bwMode="auto">
              <a:xfrm>
                <a:off x="8883434" y="2453406"/>
                <a:ext cx="14049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13" name="Line 91">
                <a:extLst>
                  <a:ext uri="{FF2B5EF4-FFF2-40B4-BE49-F238E27FC236}">
                    <a16:creationId xmlns:a16="http://schemas.microsoft.com/office/drawing/2014/main" id="{AD3B3091-B9AE-4DED-A1B3-9E3026722D88}"/>
                  </a:ext>
                </a:extLst>
              </p:cNvPr>
              <p:cNvSpPr>
                <a:spLocks noChangeShapeType="1"/>
              </p:cNvSpPr>
              <p:nvPr/>
            </p:nvSpPr>
            <p:spPr bwMode="auto">
              <a:xfrm>
                <a:off x="8883434" y="2524701"/>
                <a:ext cx="14049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14" name="Freeform 89">
                <a:extLst>
                  <a:ext uri="{FF2B5EF4-FFF2-40B4-BE49-F238E27FC236}">
                    <a16:creationId xmlns:a16="http://schemas.microsoft.com/office/drawing/2014/main" id="{73D355E8-0664-4CB8-A8B2-6FAE5724F310}"/>
                  </a:ext>
                </a:extLst>
              </p:cNvPr>
              <p:cNvSpPr>
                <a:spLocks/>
              </p:cNvSpPr>
              <p:nvPr/>
            </p:nvSpPr>
            <p:spPr bwMode="auto">
              <a:xfrm flipH="1" flipV="1">
                <a:off x="8805850" y="2260490"/>
                <a:ext cx="140492" cy="153783"/>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grpSp>
        <p:sp>
          <p:nvSpPr>
            <p:cNvPr id="115" name="Oval 114">
              <a:extLst>
                <a:ext uri="{FF2B5EF4-FFF2-40B4-BE49-F238E27FC236}">
                  <a16:creationId xmlns:a16="http://schemas.microsoft.com/office/drawing/2014/main" id="{8A098BCF-BA90-477A-B431-AADE07ED5B9B}"/>
                </a:ext>
              </a:extLst>
            </p:cNvPr>
            <p:cNvSpPr/>
            <p:nvPr/>
          </p:nvSpPr>
          <p:spPr>
            <a:xfrm>
              <a:off x="10000537" y="3723807"/>
              <a:ext cx="661345" cy="6529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 name="Group 115" descr="Cloud Adoption Framework ">
              <a:extLst>
                <a:ext uri="{FF2B5EF4-FFF2-40B4-BE49-F238E27FC236}">
                  <a16:creationId xmlns:a16="http://schemas.microsoft.com/office/drawing/2014/main" id="{6B688C70-8AA3-47ED-BE2F-72F1495B1817}"/>
                </a:ext>
              </a:extLst>
            </p:cNvPr>
            <p:cNvGrpSpPr/>
            <p:nvPr/>
          </p:nvGrpSpPr>
          <p:grpSpPr>
            <a:xfrm>
              <a:off x="10000524" y="3693199"/>
              <a:ext cx="746754" cy="999836"/>
              <a:chOff x="9624513" y="3783047"/>
              <a:chExt cx="742897" cy="999836"/>
            </a:xfrm>
          </p:grpSpPr>
          <p:sp>
            <p:nvSpPr>
              <p:cNvPr id="117" name="Oval 116">
                <a:extLst>
                  <a:ext uri="{FF2B5EF4-FFF2-40B4-BE49-F238E27FC236}">
                    <a16:creationId xmlns:a16="http://schemas.microsoft.com/office/drawing/2014/main" id="{E63665FC-DC65-4D67-A986-85F3A6DB4423}"/>
                  </a:ext>
                </a:extLst>
              </p:cNvPr>
              <p:cNvSpPr/>
              <p:nvPr/>
            </p:nvSpPr>
            <p:spPr bwMode="auto">
              <a:xfrm>
                <a:off x="9624513" y="3783047"/>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8" name="TextBox 117">
                <a:extLst>
                  <a:ext uri="{FF2B5EF4-FFF2-40B4-BE49-F238E27FC236}">
                    <a16:creationId xmlns:a16="http://schemas.microsoft.com/office/drawing/2014/main" id="{BF395DC1-6EDE-472D-9E19-19A231A6B3BF}"/>
                  </a:ext>
                </a:extLst>
              </p:cNvPr>
              <p:cNvSpPr txBox="1"/>
              <p:nvPr/>
            </p:nvSpPr>
            <p:spPr>
              <a:xfrm>
                <a:off x="9800524" y="4536662"/>
                <a:ext cx="566886" cy="246221"/>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Ready</a:t>
                </a:r>
              </a:p>
            </p:txBody>
          </p:sp>
          <p:grpSp>
            <p:nvGrpSpPr>
              <p:cNvPr id="119" name="Group 152" descr="check, approve">
                <a:extLst>
                  <a:ext uri="{FF2B5EF4-FFF2-40B4-BE49-F238E27FC236}">
                    <a16:creationId xmlns:a16="http://schemas.microsoft.com/office/drawing/2014/main" id="{4A48AF73-911A-400C-A6E4-0B12F124EC2B}"/>
                  </a:ext>
                </a:extLst>
              </p:cNvPr>
              <p:cNvGrpSpPr>
                <a:grpSpLocks noChangeAspect="1"/>
              </p:cNvGrpSpPr>
              <p:nvPr/>
            </p:nvGrpSpPr>
            <p:grpSpPr bwMode="auto">
              <a:xfrm>
                <a:off x="9756732" y="3916047"/>
                <a:ext cx="453245" cy="451675"/>
                <a:chOff x="4560" y="2506"/>
                <a:chExt cx="289" cy="288"/>
              </a:xfrm>
            </p:grpSpPr>
            <p:sp>
              <p:nvSpPr>
                <p:cNvPr id="120" name="AutoShape 151">
                  <a:extLst>
                    <a:ext uri="{FF2B5EF4-FFF2-40B4-BE49-F238E27FC236}">
                      <a16:creationId xmlns:a16="http://schemas.microsoft.com/office/drawing/2014/main" id="{FDA4E331-B270-4354-9DA2-8EA69849121A}"/>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1" name="Oval 153">
                  <a:extLst>
                    <a:ext uri="{FF2B5EF4-FFF2-40B4-BE49-F238E27FC236}">
                      <a16:creationId xmlns:a16="http://schemas.microsoft.com/office/drawing/2014/main" id="{2FB14EBD-9D59-403B-8190-DD01FBDB02B1}"/>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2" name="Freeform 154">
                  <a:extLst>
                    <a:ext uri="{FF2B5EF4-FFF2-40B4-BE49-F238E27FC236}">
                      <a16:creationId xmlns:a16="http://schemas.microsoft.com/office/drawing/2014/main" id="{177DCB9A-073C-48FF-9D7F-D8313F7688CA}"/>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3" name="Freeform 155">
                  <a:extLst>
                    <a:ext uri="{FF2B5EF4-FFF2-40B4-BE49-F238E27FC236}">
                      <a16:creationId xmlns:a16="http://schemas.microsoft.com/office/drawing/2014/main" id="{8940235B-67ED-4C80-8026-1827BB24ECD4}"/>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4" name="Freeform 156">
                  <a:extLst>
                    <a:ext uri="{FF2B5EF4-FFF2-40B4-BE49-F238E27FC236}">
                      <a16:creationId xmlns:a16="http://schemas.microsoft.com/office/drawing/2014/main" id="{3906FF93-50D1-4416-BA92-7808CFEADB53}"/>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5" name="Freeform 157">
                  <a:extLst>
                    <a:ext uri="{FF2B5EF4-FFF2-40B4-BE49-F238E27FC236}">
                      <a16:creationId xmlns:a16="http://schemas.microsoft.com/office/drawing/2014/main" id="{51DDB7E5-16CD-4D7D-AFF8-43575362F7A9}"/>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6" name="Freeform 158">
                  <a:extLst>
                    <a:ext uri="{FF2B5EF4-FFF2-40B4-BE49-F238E27FC236}">
                      <a16:creationId xmlns:a16="http://schemas.microsoft.com/office/drawing/2014/main" id="{AA0F8093-A80C-4CBE-B669-B6692DF63173}"/>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7" name="Freeform 159">
                  <a:extLst>
                    <a:ext uri="{FF2B5EF4-FFF2-40B4-BE49-F238E27FC236}">
                      <a16:creationId xmlns:a16="http://schemas.microsoft.com/office/drawing/2014/main" id="{3EDF1A64-9CB6-4504-B496-71F208E33EC9}"/>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8" name="Freeform 160">
                  <a:extLst>
                    <a:ext uri="{FF2B5EF4-FFF2-40B4-BE49-F238E27FC236}">
                      <a16:creationId xmlns:a16="http://schemas.microsoft.com/office/drawing/2014/main" id="{18F122C3-D66C-4CBB-AF31-684942782608}"/>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9" name="Freeform 161">
                  <a:extLst>
                    <a:ext uri="{FF2B5EF4-FFF2-40B4-BE49-F238E27FC236}">
                      <a16:creationId xmlns:a16="http://schemas.microsoft.com/office/drawing/2014/main" id="{ABD38BA8-E8DD-472E-8833-6D548D4277F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30" name="Freeform 162">
                  <a:extLst>
                    <a:ext uri="{FF2B5EF4-FFF2-40B4-BE49-F238E27FC236}">
                      <a16:creationId xmlns:a16="http://schemas.microsoft.com/office/drawing/2014/main" id="{431B45C4-99FF-4C39-B6C2-D0EF186F80E4}"/>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grpSp>
        </p:grpSp>
        <p:sp>
          <p:nvSpPr>
            <p:cNvPr id="131" name="Oval 130">
              <a:extLst>
                <a:ext uri="{FF2B5EF4-FFF2-40B4-BE49-F238E27FC236}">
                  <a16:creationId xmlns:a16="http://schemas.microsoft.com/office/drawing/2014/main" id="{5F4D1E12-E43E-4B34-A2AE-D4C2A58C22F0}"/>
                </a:ext>
              </a:extLst>
            </p:cNvPr>
            <p:cNvSpPr/>
            <p:nvPr/>
          </p:nvSpPr>
          <p:spPr>
            <a:xfrm>
              <a:off x="11037873" y="2934472"/>
              <a:ext cx="830042" cy="8252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2" name="Group 131" descr="test">
              <a:extLst>
                <a:ext uri="{FF2B5EF4-FFF2-40B4-BE49-F238E27FC236}">
                  <a16:creationId xmlns:a16="http://schemas.microsoft.com/office/drawing/2014/main" id="{BFE262A2-376A-4F3F-B387-BF8530E13171}"/>
                </a:ext>
              </a:extLst>
            </p:cNvPr>
            <p:cNvGrpSpPr/>
            <p:nvPr/>
          </p:nvGrpSpPr>
          <p:grpSpPr>
            <a:xfrm>
              <a:off x="11222189" y="3279449"/>
              <a:ext cx="335416" cy="333676"/>
              <a:chOff x="4486289" y="2163470"/>
              <a:chExt cx="406192" cy="406193"/>
            </a:xfrm>
          </p:grpSpPr>
          <p:sp>
            <p:nvSpPr>
              <p:cNvPr id="133" name="Rectangle 251">
                <a:extLst>
                  <a:ext uri="{FF2B5EF4-FFF2-40B4-BE49-F238E27FC236}">
                    <a16:creationId xmlns:a16="http://schemas.microsoft.com/office/drawing/2014/main" id="{2E328399-B44F-46DD-AA7D-A220E0B2FB49}"/>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4" name="Rectangle 252">
                <a:extLst>
                  <a:ext uri="{FF2B5EF4-FFF2-40B4-BE49-F238E27FC236}">
                    <a16:creationId xmlns:a16="http://schemas.microsoft.com/office/drawing/2014/main" id="{73D54D7E-CE10-4FEF-856E-9F228792BFA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5" name="Rectangle 253">
                <a:extLst>
                  <a:ext uri="{FF2B5EF4-FFF2-40B4-BE49-F238E27FC236}">
                    <a16:creationId xmlns:a16="http://schemas.microsoft.com/office/drawing/2014/main" id="{98BC8C8E-D3E2-43D8-B696-5E0989957A19}"/>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6" name="Rectangle 254">
                <a:extLst>
                  <a:ext uri="{FF2B5EF4-FFF2-40B4-BE49-F238E27FC236}">
                    <a16:creationId xmlns:a16="http://schemas.microsoft.com/office/drawing/2014/main" id="{BD3CD791-440F-4414-BCAB-E71801F4A344}"/>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7" name="Rectangle 255">
                <a:extLst>
                  <a:ext uri="{FF2B5EF4-FFF2-40B4-BE49-F238E27FC236}">
                    <a16:creationId xmlns:a16="http://schemas.microsoft.com/office/drawing/2014/main" id="{0F4CA1CA-27A9-4C88-A706-3C2F6F5F2C45}"/>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8" name="Rectangle 256">
                <a:extLst>
                  <a:ext uri="{FF2B5EF4-FFF2-40B4-BE49-F238E27FC236}">
                    <a16:creationId xmlns:a16="http://schemas.microsoft.com/office/drawing/2014/main" id="{99338317-E015-438C-9E71-F02FDBC03528}"/>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9" name="Rectangle 257">
                <a:extLst>
                  <a:ext uri="{FF2B5EF4-FFF2-40B4-BE49-F238E27FC236}">
                    <a16:creationId xmlns:a16="http://schemas.microsoft.com/office/drawing/2014/main" id="{C1BECA22-1F82-469B-9198-8198653A08E5}"/>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0" name="Rectangle 258">
                <a:extLst>
                  <a:ext uri="{FF2B5EF4-FFF2-40B4-BE49-F238E27FC236}">
                    <a16:creationId xmlns:a16="http://schemas.microsoft.com/office/drawing/2014/main" id="{C4E45B8E-48C6-4DCF-8A17-E22D1FBC8AAB}"/>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1" name="Rectangle 259">
                <a:extLst>
                  <a:ext uri="{FF2B5EF4-FFF2-40B4-BE49-F238E27FC236}">
                    <a16:creationId xmlns:a16="http://schemas.microsoft.com/office/drawing/2014/main" id="{AF1187F0-D03F-40BC-80DB-0F0A97AAD815}"/>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2" name="Rectangle 260">
                <a:extLst>
                  <a:ext uri="{FF2B5EF4-FFF2-40B4-BE49-F238E27FC236}">
                    <a16:creationId xmlns:a16="http://schemas.microsoft.com/office/drawing/2014/main" id="{573AA398-B303-42B8-971B-4ABB87FF4D8B}"/>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3" name="Rectangle 261">
                <a:extLst>
                  <a:ext uri="{FF2B5EF4-FFF2-40B4-BE49-F238E27FC236}">
                    <a16:creationId xmlns:a16="http://schemas.microsoft.com/office/drawing/2014/main" id="{82EF8B48-F455-4A75-A6E0-06347420B93D}"/>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4" name="Rectangle 262">
                <a:extLst>
                  <a:ext uri="{FF2B5EF4-FFF2-40B4-BE49-F238E27FC236}">
                    <a16:creationId xmlns:a16="http://schemas.microsoft.com/office/drawing/2014/main" id="{6EFBCFDB-858F-49E1-A461-9EEC3B705F7C}"/>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5" name="Rectangle 263">
                <a:extLst>
                  <a:ext uri="{FF2B5EF4-FFF2-40B4-BE49-F238E27FC236}">
                    <a16:creationId xmlns:a16="http://schemas.microsoft.com/office/drawing/2014/main" id="{D6A95F8D-07BC-4469-A15B-EEDC912E0CAA}"/>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6" name="Rectangle 264">
                <a:extLst>
                  <a:ext uri="{FF2B5EF4-FFF2-40B4-BE49-F238E27FC236}">
                    <a16:creationId xmlns:a16="http://schemas.microsoft.com/office/drawing/2014/main" id="{341F608E-03A8-4C7F-A7EB-44D9B9CE8797}"/>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7" name="Rectangle 265">
                <a:extLst>
                  <a:ext uri="{FF2B5EF4-FFF2-40B4-BE49-F238E27FC236}">
                    <a16:creationId xmlns:a16="http://schemas.microsoft.com/office/drawing/2014/main" id="{862C58D0-5403-48FE-9F71-CC221C976C89}"/>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8" name="Rectangle 266">
                <a:extLst>
                  <a:ext uri="{FF2B5EF4-FFF2-40B4-BE49-F238E27FC236}">
                    <a16:creationId xmlns:a16="http://schemas.microsoft.com/office/drawing/2014/main" id="{67D2C7A0-10A4-41C1-B7FE-7B0918472B2A}"/>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9" name="Rectangle 267">
                <a:extLst>
                  <a:ext uri="{FF2B5EF4-FFF2-40B4-BE49-F238E27FC236}">
                    <a16:creationId xmlns:a16="http://schemas.microsoft.com/office/drawing/2014/main" id="{C80AAB8F-4F36-4D56-B104-D5ED1A480BEB}"/>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0" name="Rectangle 268">
                <a:extLst>
                  <a:ext uri="{FF2B5EF4-FFF2-40B4-BE49-F238E27FC236}">
                    <a16:creationId xmlns:a16="http://schemas.microsoft.com/office/drawing/2014/main" id="{69CA28B5-4B5F-42E8-B5D9-477156663997}"/>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1" name="Rectangle 269">
                <a:extLst>
                  <a:ext uri="{FF2B5EF4-FFF2-40B4-BE49-F238E27FC236}">
                    <a16:creationId xmlns:a16="http://schemas.microsoft.com/office/drawing/2014/main" id="{CE050994-ECBA-4AB4-9DF6-1864FD2D7BA8}"/>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2" name="Rectangle 270">
                <a:extLst>
                  <a:ext uri="{FF2B5EF4-FFF2-40B4-BE49-F238E27FC236}">
                    <a16:creationId xmlns:a16="http://schemas.microsoft.com/office/drawing/2014/main" id="{CDDCBF8A-3953-4D99-ABA2-D217663CABC6}"/>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3" name="Rectangle 271">
                <a:extLst>
                  <a:ext uri="{FF2B5EF4-FFF2-40B4-BE49-F238E27FC236}">
                    <a16:creationId xmlns:a16="http://schemas.microsoft.com/office/drawing/2014/main" id="{0535F826-4438-48C4-9753-9FEAEEBB8BCC}"/>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4" name="Rectangle 272">
                <a:extLst>
                  <a:ext uri="{FF2B5EF4-FFF2-40B4-BE49-F238E27FC236}">
                    <a16:creationId xmlns:a16="http://schemas.microsoft.com/office/drawing/2014/main" id="{3F483B96-9682-4588-8B5A-CFD4147B545A}"/>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5" name="Rectangle 273">
                <a:extLst>
                  <a:ext uri="{FF2B5EF4-FFF2-40B4-BE49-F238E27FC236}">
                    <a16:creationId xmlns:a16="http://schemas.microsoft.com/office/drawing/2014/main" id="{AE0468D6-C09E-4761-A47E-1181CCCDF53D}"/>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6" name="Rectangle 274">
                <a:extLst>
                  <a:ext uri="{FF2B5EF4-FFF2-40B4-BE49-F238E27FC236}">
                    <a16:creationId xmlns:a16="http://schemas.microsoft.com/office/drawing/2014/main" id="{694E2772-F4E2-474B-8E29-DEF6721CBC6B}"/>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7" name="Rectangle 275">
                <a:extLst>
                  <a:ext uri="{FF2B5EF4-FFF2-40B4-BE49-F238E27FC236}">
                    <a16:creationId xmlns:a16="http://schemas.microsoft.com/office/drawing/2014/main" id="{9741FA3F-7E00-4998-81D7-97EF4FE5C309}"/>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8" name="Rectangle 276">
                <a:extLst>
                  <a:ext uri="{FF2B5EF4-FFF2-40B4-BE49-F238E27FC236}">
                    <a16:creationId xmlns:a16="http://schemas.microsoft.com/office/drawing/2014/main" id="{EF90B7B1-75E2-48B6-80FC-EE133741ECEF}"/>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0" name="Rectangle 277">
                <a:extLst>
                  <a:ext uri="{FF2B5EF4-FFF2-40B4-BE49-F238E27FC236}">
                    <a16:creationId xmlns:a16="http://schemas.microsoft.com/office/drawing/2014/main" id="{3AAD4CC5-F788-423F-9906-6E6E858674ED}"/>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1" name="Rectangle 278">
                <a:extLst>
                  <a:ext uri="{FF2B5EF4-FFF2-40B4-BE49-F238E27FC236}">
                    <a16:creationId xmlns:a16="http://schemas.microsoft.com/office/drawing/2014/main" id="{615E3A60-9EFD-4E73-9DB1-B258C51981A7}"/>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2" name="Rectangle 279">
                <a:extLst>
                  <a:ext uri="{FF2B5EF4-FFF2-40B4-BE49-F238E27FC236}">
                    <a16:creationId xmlns:a16="http://schemas.microsoft.com/office/drawing/2014/main" id="{EE21898B-F653-4EFE-8C22-FED44205B685}"/>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3" name="Rectangle 280">
                <a:extLst>
                  <a:ext uri="{FF2B5EF4-FFF2-40B4-BE49-F238E27FC236}">
                    <a16:creationId xmlns:a16="http://schemas.microsoft.com/office/drawing/2014/main" id="{E74896F4-7B0D-4A10-A29A-E45357858C7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4" name="Rectangle 281">
                <a:extLst>
                  <a:ext uri="{FF2B5EF4-FFF2-40B4-BE49-F238E27FC236}">
                    <a16:creationId xmlns:a16="http://schemas.microsoft.com/office/drawing/2014/main" id="{D30F2618-3C3F-4C33-B349-D7F442F644D8}"/>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grpSp>
        <p:sp>
          <p:nvSpPr>
            <p:cNvPr id="165" name="TextBox 164">
              <a:extLst>
                <a:ext uri="{FF2B5EF4-FFF2-40B4-BE49-F238E27FC236}">
                  <a16:creationId xmlns:a16="http://schemas.microsoft.com/office/drawing/2014/main" id="{010F7660-3B29-4870-AF98-63A778473519}"/>
                </a:ext>
              </a:extLst>
            </p:cNvPr>
            <p:cNvSpPr txBox="1"/>
            <p:nvPr/>
          </p:nvSpPr>
          <p:spPr>
            <a:xfrm>
              <a:off x="11026973" y="2930974"/>
              <a:ext cx="760546" cy="24622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Manage</a:t>
              </a:r>
            </a:p>
          </p:txBody>
        </p:sp>
        <p:sp>
          <p:nvSpPr>
            <p:cNvPr id="174" name="Oval 173">
              <a:extLst>
                <a:ext uri="{FF2B5EF4-FFF2-40B4-BE49-F238E27FC236}">
                  <a16:creationId xmlns:a16="http://schemas.microsoft.com/office/drawing/2014/main" id="{55185448-DD5B-42A0-A88E-2F62E9500D89}"/>
                </a:ext>
              </a:extLst>
            </p:cNvPr>
            <p:cNvSpPr/>
            <p:nvPr/>
          </p:nvSpPr>
          <p:spPr>
            <a:xfrm>
              <a:off x="6627670" y="2869866"/>
              <a:ext cx="816058" cy="8418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5">
              <a:extLst>
                <a:ext uri="{FF2B5EF4-FFF2-40B4-BE49-F238E27FC236}">
                  <a16:creationId xmlns:a16="http://schemas.microsoft.com/office/drawing/2014/main" id="{D5CAE30E-6CC5-4F76-ADE3-1BDA41AF13CC}"/>
                </a:ext>
              </a:extLst>
            </p:cNvPr>
            <p:cNvSpPr>
              <a:spLocks noEditPoints="1"/>
            </p:cNvSpPr>
            <p:nvPr/>
          </p:nvSpPr>
          <p:spPr bwMode="auto">
            <a:xfrm>
              <a:off x="6937683" y="3268390"/>
              <a:ext cx="345033" cy="346372"/>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76" name="TextBox 175">
              <a:extLst>
                <a:ext uri="{FF2B5EF4-FFF2-40B4-BE49-F238E27FC236}">
                  <a16:creationId xmlns:a16="http://schemas.microsoft.com/office/drawing/2014/main" id="{E08DB4AC-BF5A-496D-BE2D-C9A9023983FB}"/>
                </a:ext>
              </a:extLst>
            </p:cNvPr>
            <p:cNvSpPr txBox="1"/>
            <p:nvPr/>
          </p:nvSpPr>
          <p:spPr>
            <a:xfrm>
              <a:off x="6837001" y="2916968"/>
              <a:ext cx="675147" cy="246221"/>
            </a:xfrm>
            <a:prstGeom prst="rect">
              <a:avLst/>
            </a:prstGeom>
            <a:noFill/>
          </p:spPr>
          <p:txBody>
            <a:bodyPr wrap="non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Govern</a:t>
              </a:r>
            </a:p>
          </p:txBody>
        </p:sp>
      </p:grpSp>
    </p:spTree>
    <p:extLst>
      <p:ext uri="{BB962C8B-B14F-4D97-AF65-F5344CB8AC3E}">
        <p14:creationId xmlns:p14="http://schemas.microsoft.com/office/powerpoint/2010/main" val="118618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Rounded Corners 72">
            <a:extLst>
              <a:ext uri="{FF2B5EF4-FFF2-40B4-BE49-F238E27FC236}">
                <a16:creationId xmlns:a16="http://schemas.microsoft.com/office/drawing/2014/main" id="{75FF3E05-0E6D-4B96-B89B-1AF133C23C40}"/>
              </a:ext>
              <a:ext uri="{C183D7F6-B498-43B3-948B-1728B52AA6E4}">
                <adec:decorative xmlns:adec="http://schemas.microsoft.com/office/drawing/2017/decorative" val="1"/>
              </a:ext>
            </a:extLst>
          </p:cNvPr>
          <p:cNvSpPr/>
          <p:nvPr/>
        </p:nvSpPr>
        <p:spPr>
          <a:xfrm>
            <a:off x="6867768" y="1895858"/>
            <a:ext cx="2280123" cy="2465089"/>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sz="1800">
              <a:solidFill>
                <a:srgbClr val="FFFFFF"/>
              </a:solidFill>
              <a:latin typeface="Segoe UI"/>
            </a:endParaRPr>
          </a:p>
        </p:txBody>
      </p:sp>
      <p:sp>
        <p:nvSpPr>
          <p:cNvPr id="74" name="Rectangle: Rounded Corners 73">
            <a:extLst>
              <a:ext uri="{FF2B5EF4-FFF2-40B4-BE49-F238E27FC236}">
                <a16:creationId xmlns:a16="http://schemas.microsoft.com/office/drawing/2014/main" id="{9052B9A6-F550-4FD4-B4B1-3D5F1617A22A}"/>
              </a:ext>
              <a:ext uri="{C183D7F6-B498-43B3-948B-1728B52AA6E4}">
                <adec:decorative xmlns:adec="http://schemas.microsoft.com/office/drawing/2017/decorative" val="1"/>
              </a:ext>
            </a:extLst>
          </p:cNvPr>
          <p:cNvSpPr/>
          <p:nvPr/>
        </p:nvSpPr>
        <p:spPr>
          <a:xfrm>
            <a:off x="3775467" y="1878115"/>
            <a:ext cx="2280123" cy="2465089"/>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sz="1800">
              <a:solidFill>
                <a:srgbClr val="FFFFFF"/>
              </a:solidFill>
              <a:latin typeface="Segoe UI"/>
            </a:endParaRPr>
          </a:p>
        </p:txBody>
      </p:sp>
      <p:sp>
        <p:nvSpPr>
          <p:cNvPr id="75" name="TextBox 74">
            <a:extLst>
              <a:ext uri="{FF2B5EF4-FFF2-40B4-BE49-F238E27FC236}">
                <a16:creationId xmlns:a16="http://schemas.microsoft.com/office/drawing/2014/main" id="{3E2F3EE4-5905-4314-94F9-F3B00E5FCAC3}"/>
              </a:ext>
            </a:extLst>
          </p:cNvPr>
          <p:cNvSpPr txBox="1"/>
          <p:nvPr/>
        </p:nvSpPr>
        <p:spPr>
          <a:xfrm>
            <a:off x="3717527" y="2483552"/>
            <a:ext cx="2396000" cy="1681142"/>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algn="ctr" defTabSz="914411">
              <a:defRPr/>
            </a:pPr>
            <a:r>
              <a:rPr lang="en-US" sz="1400" b="1">
                <a:solidFill>
                  <a:srgbClr val="243A5E"/>
                </a:solidFill>
                <a:latin typeface="Segoe UI Semibold" panose="020B0702040204020203" pitchFamily="34" charset="0"/>
                <a:ea typeface="+mn-lt"/>
                <a:cs typeface="Segoe UI Semibold" panose="020B0702040204020203" pitchFamily="34" charset="0"/>
              </a:rPr>
              <a:t>Ready</a:t>
            </a:r>
          </a:p>
          <a:p>
            <a:pPr algn="ctr" defTabSz="914378">
              <a:spcBef>
                <a:spcPts val="1200"/>
              </a:spcBef>
              <a:defRPr/>
            </a:pPr>
            <a:r>
              <a:rPr lang="en-US" sz="1000">
                <a:solidFill>
                  <a:srgbClr val="000000"/>
                </a:solidFill>
                <a:latin typeface="Segoe UI"/>
                <a:ea typeface="+mn-lt"/>
                <a:cs typeface="Calibri" panose="020F0502020204030204"/>
              </a:rPr>
              <a:t> </a:t>
            </a:r>
            <a:r>
              <a:rPr lang="en-US" sz="1200">
                <a:solidFill>
                  <a:srgbClr val="000000"/>
                </a:solidFill>
                <a:latin typeface="Segoe UI"/>
                <a:ea typeface="+mn-lt"/>
                <a:cs typeface="Calibri" panose="020F0502020204030204"/>
              </a:rPr>
              <a:t>  </a:t>
            </a:r>
            <a:r>
              <a:rPr lang="en-US" sz="1200">
                <a:solidFill>
                  <a:srgbClr val="000000">
                    <a:lumMod val="50000"/>
                  </a:srgbClr>
                </a:solidFill>
                <a:latin typeface="Segoe UI"/>
                <a:ea typeface="+mn-lt"/>
                <a:cs typeface="Calibri" panose="020F0502020204030204"/>
              </a:rPr>
              <a:t>Azure readiness guide</a:t>
            </a:r>
          </a:p>
          <a:p>
            <a:pPr algn="ctr" defTabSz="914378">
              <a:spcBef>
                <a:spcPts val="1200"/>
              </a:spcBef>
              <a:defRPr/>
            </a:pPr>
            <a:r>
              <a:rPr lang="en-US" sz="1200">
                <a:solidFill>
                  <a:srgbClr val="000000">
                    <a:lumMod val="50000"/>
                  </a:srgbClr>
                </a:solidFill>
                <a:latin typeface="Segoe UI"/>
                <a:ea typeface="+mn-lt"/>
                <a:cs typeface="Calibri" panose="020F0502020204030204"/>
              </a:rPr>
              <a:t>First landing zone</a:t>
            </a:r>
          </a:p>
          <a:p>
            <a:pPr algn="ctr" defTabSz="914378">
              <a:spcBef>
                <a:spcPts val="1200"/>
              </a:spcBef>
              <a:defRPr/>
            </a:pPr>
            <a:r>
              <a:rPr lang="en-US" sz="1200">
                <a:solidFill>
                  <a:srgbClr val="000000">
                    <a:lumMod val="50000"/>
                  </a:srgbClr>
                </a:solidFill>
                <a:latin typeface="Segoe UI"/>
                <a:ea typeface="+mn-lt"/>
                <a:cs typeface="Calibri" panose="020F0502020204030204"/>
              </a:rPr>
              <a:t>Expand the blueprint</a:t>
            </a:r>
          </a:p>
          <a:p>
            <a:pPr algn="ctr" defTabSz="914378">
              <a:spcBef>
                <a:spcPts val="1200"/>
              </a:spcBef>
              <a:defRPr/>
            </a:pPr>
            <a:r>
              <a:rPr lang="en-US" sz="1200">
                <a:solidFill>
                  <a:srgbClr val="000000">
                    <a:lumMod val="50000"/>
                  </a:srgbClr>
                </a:solidFill>
                <a:latin typeface="Segoe UI"/>
                <a:ea typeface="+mn-lt"/>
                <a:cs typeface="Calibri" panose="020F0502020204030204"/>
              </a:rPr>
              <a:t>Best practice Validation</a:t>
            </a:r>
          </a:p>
        </p:txBody>
      </p:sp>
      <p:sp>
        <p:nvSpPr>
          <p:cNvPr id="76" name="Rectangle: Rounded Corners 75">
            <a:extLst>
              <a:ext uri="{FF2B5EF4-FFF2-40B4-BE49-F238E27FC236}">
                <a16:creationId xmlns:a16="http://schemas.microsoft.com/office/drawing/2014/main" id="{7A641BB3-13AF-4560-85A0-6138BAC29024}"/>
              </a:ext>
              <a:ext uri="{C183D7F6-B498-43B3-948B-1728B52AA6E4}">
                <adec:decorative xmlns:adec="http://schemas.microsoft.com/office/drawing/2017/decorative" val="1"/>
              </a:ext>
            </a:extLst>
          </p:cNvPr>
          <p:cNvSpPr/>
          <p:nvPr/>
        </p:nvSpPr>
        <p:spPr>
          <a:xfrm>
            <a:off x="704301" y="4164881"/>
            <a:ext cx="2280123" cy="2465089"/>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sz="1800">
              <a:solidFill>
                <a:srgbClr val="FFFFFF"/>
              </a:solidFill>
              <a:latin typeface="Segoe UI"/>
            </a:endParaRPr>
          </a:p>
        </p:txBody>
      </p:sp>
      <p:sp>
        <p:nvSpPr>
          <p:cNvPr id="77" name="TextBox 76">
            <a:extLst>
              <a:ext uri="{FF2B5EF4-FFF2-40B4-BE49-F238E27FC236}">
                <a16:creationId xmlns:a16="http://schemas.microsoft.com/office/drawing/2014/main" id="{07EB3BB5-D724-4542-8D33-DC95B2A403CB}"/>
              </a:ext>
            </a:extLst>
          </p:cNvPr>
          <p:cNvSpPr txBox="1"/>
          <p:nvPr/>
        </p:nvSpPr>
        <p:spPr>
          <a:xfrm>
            <a:off x="646362" y="4770318"/>
            <a:ext cx="2396000" cy="1681142"/>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algn="ctr" defTabSz="914411">
              <a:defRPr/>
            </a:pPr>
            <a:r>
              <a:rPr lang="en-US" sz="1400" b="1">
                <a:solidFill>
                  <a:srgbClr val="243A5E"/>
                </a:solidFill>
                <a:latin typeface="Segoe UI Semibold" panose="020B0702040204020203" pitchFamily="34" charset="0"/>
                <a:ea typeface="+mn-lt"/>
                <a:cs typeface="Segoe UI Semibold" panose="020B0702040204020203" pitchFamily="34" charset="0"/>
              </a:rPr>
              <a:t>Plan</a:t>
            </a:r>
          </a:p>
          <a:p>
            <a:pPr algn="ctr" defTabSz="914378">
              <a:spcBef>
                <a:spcPts val="1200"/>
              </a:spcBef>
              <a:defRPr/>
            </a:pPr>
            <a:r>
              <a:rPr lang="en-US" sz="1000">
                <a:solidFill>
                  <a:srgbClr val="000000"/>
                </a:solidFill>
                <a:latin typeface="Segoe UI"/>
                <a:ea typeface="+mn-lt"/>
                <a:cs typeface="Calibri" panose="020F0502020204030204"/>
              </a:rPr>
              <a:t> </a:t>
            </a:r>
            <a:r>
              <a:rPr lang="en-US" sz="1200">
                <a:solidFill>
                  <a:srgbClr val="000000"/>
                </a:solidFill>
                <a:latin typeface="Segoe UI"/>
                <a:ea typeface="+mn-lt"/>
                <a:cs typeface="Calibri" panose="020F0502020204030204"/>
              </a:rPr>
              <a:t>  </a:t>
            </a:r>
            <a:r>
              <a:rPr lang="en-US" sz="1200">
                <a:solidFill>
                  <a:srgbClr val="000000">
                    <a:lumMod val="50000"/>
                  </a:srgbClr>
                </a:solidFill>
                <a:latin typeface="Segoe UI"/>
                <a:ea typeface="+mn-lt"/>
                <a:cs typeface="Calibri" panose="020F0502020204030204"/>
              </a:rPr>
              <a:t> Digital estate</a:t>
            </a:r>
          </a:p>
          <a:p>
            <a:pPr algn="ctr" defTabSz="914378">
              <a:spcBef>
                <a:spcPts val="1200"/>
              </a:spcBef>
              <a:defRPr/>
            </a:pPr>
            <a:r>
              <a:rPr lang="en-US" sz="1200">
                <a:solidFill>
                  <a:srgbClr val="000000">
                    <a:lumMod val="50000"/>
                  </a:srgbClr>
                </a:solidFill>
                <a:latin typeface="Segoe UI"/>
                <a:ea typeface="+mn-lt"/>
                <a:cs typeface="Calibri" panose="020F0502020204030204"/>
              </a:rPr>
              <a:t>Initial organization alignment</a:t>
            </a:r>
          </a:p>
          <a:p>
            <a:pPr algn="ctr" defTabSz="914378">
              <a:spcBef>
                <a:spcPts val="1200"/>
              </a:spcBef>
              <a:defRPr/>
            </a:pPr>
            <a:r>
              <a:rPr lang="en-US" sz="1200">
                <a:solidFill>
                  <a:srgbClr val="000000">
                    <a:lumMod val="50000"/>
                  </a:srgbClr>
                </a:solidFill>
                <a:latin typeface="Segoe UI"/>
                <a:ea typeface="+mn-lt"/>
                <a:cs typeface="Calibri" panose="020F0502020204030204"/>
              </a:rPr>
              <a:t>Skills readiness plan</a:t>
            </a:r>
          </a:p>
          <a:p>
            <a:pPr algn="ctr" defTabSz="914378">
              <a:spcBef>
                <a:spcPts val="1200"/>
              </a:spcBef>
              <a:defRPr/>
            </a:pPr>
            <a:r>
              <a:rPr lang="en-US" sz="1200">
                <a:solidFill>
                  <a:srgbClr val="000000">
                    <a:lumMod val="50000"/>
                  </a:srgbClr>
                </a:solidFill>
                <a:latin typeface="Segoe UI"/>
                <a:ea typeface="+mn-lt"/>
                <a:cs typeface="Calibri" panose="020F0502020204030204"/>
              </a:rPr>
              <a:t>Cloud adoption plan</a:t>
            </a:r>
          </a:p>
        </p:txBody>
      </p:sp>
      <p:sp>
        <p:nvSpPr>
          <p:cNvPr id="79" name="Rectangle 78">
            <a:extLst>
              <a:ext uri="{FF2B5EF4-FFF2-40B4-BE49-F238E27FC236}">
                <a16:creationId xmlns:a16="http://schemas.microsoft.com/office/drawing/2014/main" id="{31B09133-CED7-4A97-BF57-B55557733130}"/>
              </a:ext>
            </a:extLst>
          </p:cNvPr>
          <p:cNvSpPr/>
          <p:nvPr/>
        </p:nvSpPr>
        <p:spPr>
          <a:xfrm>
            <a:off x="6830343" y="2311660"/>
            <a:ext cx="2354972" cy="312069"/>
          </a:xfrm>
          <a:prstGeom prst="rect">
            <a:avLst/>
          </a:prstGeom>
        </p:spPr>
        <p:txBody>
          <a:bodyPr wrap="square" anchor="t">
            <a:spAutoFit/>
          </a:bodyPr>
          <a:lstStyle/>
          <a:p>
            <a:pPr algn="ctr" defTabSz="914411">
              <a:defRPr/>
            </a:pPr>
            <a:r>
              <a:rPr lang="en-US" sz="1400" b="1">
                <a:solidFill>
                  <a:srgbClr val="243A5E"/>
                </a:solidFill>
                <a:latin typeface="Segoe UI Semibold" panose="020B0702040204020203" pitchFamily="34" charset="0"/>
                <a:ea typeface="+mn-lt"/>
                <a:cs typeface="Segoe UI Semibold" panose="020B0702040204020203" pitchFamily="34" charset="0"/>
              </a:rPr>
              <a:t>Adopt</a:t>
            </a:r>
          </a:p>
        </p:txBody>
      </p:sp>
      <p:sp>
        <p:nvSpPr>
          <p:cNvPr id="80" name="check 3">
            <a:extLst>
              <a:ext uri="{FF2B5EF4-FFF2-40B4-BE49-F238E27FC236}">
                <a16:creationId xmlns:a16="http://schemas.microsoft.com/office/drawing/2014/main" id="{405B9348-AE3D-4CF6-8B5A-5C70C2BC3BFE}"/>
              </a:ext>
              <a:ext uri="{C183D7F6-B498-43B3-948B-1728B52AA6E4}">
                <adec:decorative xmlns:adec="http://schemas.microsoft.com/office/drawing/2017/decorative" val="1"/>
              </a:ext>
            </a:extLst>
          </p:cNvPr>
          <p:cNvSpPr>
            <a:spLocks noChangeAspect="1" noEditPoints="1"/>
          </p:cNvSpPr>
          <p:nvPr/>
        </p:nvSpPr>
        <p:spPr bwMode="auto">
          <a:xfrm>
            <a:off x="4731584" y="2037951"/>
            <a:ext cx="367888" cy="36575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14378">
              <a:defRPr/>
            </a:pPr>
            <a:endParaRPr lang="en-US" sz="1731">
              <a:solidFill>
                <a:srgbClr val="000000"/>
              </a:solidFill>
              <a:latin typeface="Segoe UI"/>
            </a:endParaRPr>
          </a:p>
        </p:txBody>
      </p:sp>
      <p:sp>
        <p:nvSpPr>
          <p:cNvPr id="81" name="BulletedList_E8FD">
            <a:extLst>
              <a:ext uri="{FF2B5EF4-FFF2-40B4-BE49-F238E27FC236}">
                <a16:creationId xmlns:a16="http://schemas.microsoft.com/office/drawing/2014/main" id="{B7E7A391-164E-483E-9508-C064DE9BA55F}"/>
              </a:ext>
              <a:ext uri="{C183D7F6-B498-43B3-948B-1728B52AA6E4}">
                <adec:decorative xmlns:adec="http://schemas.microsoft.com/office/drawing/2017/decorative" val="1"/>
              </a:ext>
            </a:extLst>
          </p:cNvPr>
          <p:cNvSpPr>
            <a:spLocks noChangeAspect="1" noEditPoints="1"/>
          </p:cNvSpPr>
          <p:nvPr/>
        </p:nvSpPr>
        <p:spPr bwMode="auto">
          <a:xfrm>
            <a:off x="1662705" y="4378909"/>
            <a:ext cx="363316" cy="257367"/>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14378">
              <a:defRPr/>
            </a:pPr>
            <a:endParaRPr lang="en-US" sz="1731">
              <a:solidFill>
                <a:srgbClr val="000000"/>
              </a:solidFill>
              <a:latin typeface="Segoe UI"/>
            </a:endParaRPr>
          </a:p>
        </p:txBody>
      </p:sp>
      <p:sp>
        <p:nvSpPr>
          <p:cNvPr id="82" name="arrow_3">
            <a:extLst>
              <a:ext uri="{FF2B5EF4-FFF2-40B4-BE49-F238E27FC236}">
                <a16:creationId xmlns:a16="http://schemas.microsoft.com/office/drawing/2014/main" id="{037F71B0-833E-49AD-81EA-DEF80F6B73E6}"/>
              </a:ext>
              <a:ext uri="{C183D7F6-B498-43B3-948B-1728B52AA6E4}">
                <adec:decorative xmlns:adec="http://schemas.microsoft.com/office/drawing/2017/decorative" val="1"/>
              </a:ext>
            </a:extLst>
          </p:cNvPr>
          <p:cNvSpPr>
            <a:spLocks noChangeAspect="1" noEditPoints="1"/>
          </p:cNvSpPr>
          <p:nvPr/>
        </p:nvSpPr>
        <p:spPr bwMode="auto">
          <a:xfrm>
            <a:off x="7927991" y="2050274"/>
            <a:ext cx="159676" cy="274994"/>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sq">
            <a:solidFill>
              <a:schemeClr val="tx2"/>
            </a:solidFill>
            <a:prstDash val="solid"/>
            <a:miter lim="800000"/>
            <a:headEnd/>
            <a:tailEnd/>
          </a:ln>
        </p:spPr>
        <p:txBody>
          <a:bodyPr vert="horz" wrap="square" lIns="91438" tIns="45719" rIns="91438" bIns="45719" numCol="1" anchor="t" anchorCtr="0" compatLnSpc="1">
            <a:prstTxWarp prst="textNoShape">
              <a:avLst/>
            </a:prstTxWarp>
          </a:bodyPr>
          <a:lstStyle/>
          <a:p>
            <a:pPr defTabSz="914378">
              <a:defRPr/>
            </a:pPr>
            <a:endParaRPr lang="en-US" sz="900">
              <a:gradFill>
                <a:gsLst>
                  <a:gs pos="0">
                    <a:srgbClr val="505050"/>
                  </a:gs>
                  <a:gs pos="100000">
                    <a:srgbClr val="505050"/>
                  </a:gs>
                </a:gsLst>
                <a:lin ang="5400000" scaled="1"/>
              </a:gradFill>
              <a:latin typeface="Segoe UI"/>
            </a:endParaRPr>
          </a:p>
        </p:txBody>
      </p:sp>
      <p:sp>
        <p:nvSpPr>
          <p:cNvPr id="83" name="Rectangle: Rounded Corners 82">
            <a:extLst>
              <a:ext uri="{FF2B5EF4-FFF2-40B4-BE49-F238E27FC236}">
                <a16:creationId xmlns:a16="http://schemas.microsoft.com/office/drawing/2014/main" id="{86DC19F6-B012-4D2A-8C37-363BBBC54494}"/>
              </a:ext>
              <a:ext uri="{C183D7F6-B498-43B3-948B-1728B52AA6E4}">
                <adec:decorative xmlns:adec="http://schemas.microsoft.com/office/drawing/2017/decorative" val="1"/>
              </a:ext>
            </a:extLst>
          </p:cNvPr>
          <p:cNvSpPr/>
          <p:nvPr/>
        </p:nvSpPr>
        <p:spPr>
          <a:xfrm>
            <a:off x="707417" y="1501864"/>
            <a:ext cx="2280123" cy="2465089"/>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sz="1800">
              <a:solidFill>
                <a:srgbClr val="FFFFFF"/>
              </a:solidFill>
              <a:latin typeface="Segoe UI"/>
            </a:endParaRPr>
          </a:p>
        </p:txBody>
      </p:sp>
      <p:sp>
        <p:nvSpPr>
          <p:cNvPr id="84" name="TextBox 83">
            <a:extLst>
              <a:ext uri="{FF2B5EF4-FFF2-40B4-BE49-F238E27FC236}">
                <a16:creationId xmlns:a16="http://schemas.microsoft.com/office/drawing/2014/main" id="{B852A818-B8C0-4672-9162-524D04E0C4D5}"/>
              </a:ext>
            </a:extLst>
          </p:cNvPr>
          <p:cNvSpPr txBox="1"/>
          <p:nvPr/>
        </p:nvSpPr>
        <p:spPr>
          <a:xfrm>
            <a:off x="649478" y="2107302"/>
            <a:ext cx="2396000" cy="1819127"/>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algn="ctr" defTabSz="914411">
              <a:defRPr/>
            </a:pPr>
            <a:r>
              <a:rPr lang="en-US" sz="1400" b="1">
                <a:solidFill>
                  <a:srgbClr val="243A5E"/>
                </a:solidFill>
                <a:latin typeface="Segoe UI Semibold" panose="020B0702040204020203" pitchFamily="34" charset="0"/>
                <a:ea typeface="+mn-lt"/>
                <a:cs typeface="Segoe UI Semibold" panose="020B0702040204020203" pitchFamily="34" charset="0"/>
              </a:rPr>
              <a:t>Define strategy</a:t>
            </a:r>
          </a:p>
          <a:p>
            <a:pPr algn="ctr" defTabSz="914378">
              <a:defRPr/>
            </a:pPr>
            <a:r>
              <a:rPr lang="en-US" sz="1000">
                <a:solidFill>
                  <a:srgbClr val="000000"/>
                </a:solidFill>
                <a:latin typeface="Segoe UI"/>
                <a:ea typeface="+mn-lt"/>
                <a:cs typeface="Calibri" panose="020F0502020204030204"/>
              </a:rPr>
              <a:t> </a:t>
            </a:r>
            <a:r>
              <a:rPr lang="en-US" sz="1200">
                <a:solidFill>
                  <a:srgbClr val="000000"/>
                </a:solidFill>
                <a:latin typeface="Segoe UI"/>
                <a:ea typeface="+mn-lt"/>
                <a:cs typeface="Calibri" panose="020F0502020204030204"/>
              </a:rPr>
              <a:t>  </a:t>
            </a:r>
          </a:p>
          <a:p>
            <a:pPr algn="ctr" defTabSz="914378">
              <a:defRPr/>
            </a:pPr>
            <a:r>
              <a:rPr lang="en-US" sz="1200">
                <a:solidFill>
                  <a:srgbClr val="000000">
                    <a:lumMod val="50000"/>
                  </a:srgbClr>
                </a:solidFill>
                <a:latin typeface="Segoe UI"/>
                <a:ea typeface="+mn-lt"/>
                <a:cs typeface="Calibri" panose="020F0502020204030204"/>
              </a:rPr>
              <a:t>Understand motivations</a:t>
            </a:r>
          </a:p>
          <a:p>
            <a:pPr algn="ctr" defTabSz="914378">
              <a:defRPr/>
            </a:pPr>
            <a:endParaRPr lang="en-US" sz="1200">
              <a:solidFill>
                <a:srgbClr val="000000">
                  <a:lumMod val="50000"/>
                </a:srgbClr>
              </a:solidFill>
              <a:latin typeface="Segoe UI"/>
              <a:ea typeface="+mn-lt"/>
              <a:cs typeface="Calibri" panose="020F0502020204030204"/>
            </a:endParaRPr>
          </a:p>
          <a:p>
            <a:pPr algn="ctr" defTabSz="914378">
              <a:defRPr/>
            </a:pPr>
            <a:r>
              <a:rPr lang="en-US" sz="1200">
                <a:solidFill>
                  <a:srgbClr val="000000">
                    <a:lumMod val="50000"/>
                  </a:srgbClr>
                </a:solidFill>
                <a:latin typeface="Segoe UI"/>
                <a:ea typeface="+mn-lt"/>
                <a:cs typeface="Calibri" panose="020F0502020204030204"/>
              </a:rPr>
              <a:t> Business outcomes</a:t>
            </a:r>
          </a:p>
          <a:p>
            <a:pPr algn="ctr" defTabSz="914378">
              <a:defRPr/>
            </a:pPr>
            <a:endParaRPr lang="en-US" sz="1200">
              <a:solidFill>
                <a:srgbClr val="000000">
                  <a:lumMod val="50000"/>
                </a:srgbClr>
              </a:solidFill>
              <a:latin typeface="Segoe UI"/>
              <a:ea typeface="+mn-lt"/>
              <a:cs typeface="Calibri" panose="020F0502020204030204"/>
            </a:endParaRPr>
          </a:p>
          <a:p>
            <a:pPr algn="ctr" defTabSz="914378">
              <a:defRPr/>
            </a:pPr>
            <a:r>
              <a:rPr lang="en-US" sz="1200">
                <a:solidFill>
                  <a:srgbClr val="000000">
                    <a:lumMod val="50000"/>
                  </a:srgbClr>
                </a:solidFill>
                <a:latin typeface="Segoe UI"/>
                <a:ea typeface="+mn-lt"/>
                <a:cs typeface="Calibri" panose="020F0502020204030204"/>
              </a:rPr>
              <a:t>Business justification</a:t>
            </a:r>
          </a:p>
          <a:p>
            <a:pPr algn="ctr" defTabSz="914378">
              <a:defRPr/>
            </a:pPr>
            <a:endParaRPr lang="en-US" sz="1200">
              <a:solidFill>
                <a:srgbClr val="000000">
                  <a:lumMod val="50000"/>
                </a:srgbClr>
              </a:solidFill>
              <a:latin typeface="Segoe UI"/>
              <a:ea typeface="+mn-lt"/>
              <a:cs typeface="Calibri" panose="020F0502020204030204"/>
            </a:endParaRPr>
          </a:p>
          <a:p>
            <a:pPr algn="ctr" defTabSz="914378">
              <a:defRPr/>
            </a:pPr>
            <a:r>
              <a:rPr lang="en-US" sz="1200">
                <a:solidFill>
                  <a:srgbClr val="000000">
                    <a:lumMod val="50000"/>
                  </a:srgbClr>
                </a:solidFill>
                <a:latin typeface="Segoe UI"/>
                <a:ea typeface="+mn-lt"/>
                <a:cs typeface="Calibri" panose="020F0502020204030204"/>
              </a:rPr>
              <a:t>Prioritize project</a:t>
            </a:r>
            <a:endParaRPr lang="en-US" sz="1731">
              <a:solidFill>
                <a:srgbClr val="000000"/>
              </a:solidFill>
              <a:latin typeface="Segoe UI"/>
            </a:endParaRPr>
          </a:p>
        </p:txBody>
      </p:sp>
      <p:sp>
        <p:nvSpPr>
          <p:cNvPr id="85" name="plan">
            <a:extLst>
              <a:ext uri="{FF2B5EF4-FFF2-40B4-BE49-F238E27FC236}">
                <a16:creationId xmlns:a16="http://schemas.microsoft.com/office/drawing/2014/main" id="{7EC3DB8A-CE1B-420C-B633-3672634A58FB}"/>
              </a:ext>
              <a:ext uri="{C183D7F6-B498-43B3-948B-1728B52AA6E4}">
                <adec:decorative xmlns:adec="http://schemas.microsoft.com/office/drawing/2017/decorative" val="1"/>
              </a:ext>
            </a:extLst>
          </p:cNvPr>
          <p:cNvSpPr>
            <a:spLocks noChangeAspect="1" noEditPoints="1"/>
          </p:cNvSpPr>
          <p:nvPr/>
        </p:nvSpPr>
        <p:spPr bwMode="auto">
          <a:xfrm>
            <a:off x="1683462" y="1679914"/>
            <a:ext cx="328034" cy="329325"/>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9050" cap="sq">
            <a:solidFill>
              <a:schemeClr val="tx2"/>
            </a:solidFill>
            <a:prstDash val="solid"/>
            <a:miter lim="800000"/>
            <a:headEnd/>
            <a:tailEnd/>
          </a:ln>
        </p:spPr>
        <p:txBody>
          <a:bodyPr vert="horz" wrap="square" lIns="91438" tIns="45719" rIns="91438" bIns="45719" numCol="1" anchor="t" anchorCtr="0" compatLnSpc="1">
            <a:prstTxWarp prst="textNoShape">
              <a:avLst/>
            </a:prstTxWarp>
          </a:bodyPr>
          <a:lstStyle/>
          <a:p>
            <a:pPr defTabSz="914378">
              <a:defRPr/>
            </a:pPr>
            <a:endParaRPr lang="en-US" sz="1731">
              <a:gradFill>
                <a:gsLst>
                  <a:gs pos="0">
                    <a:srgbClr val="505050"/>
                  </a:gs>
                  <a:gs pos="100000">
                    <a:srgbClr val="505050"/>
                  </a:gs>
                </a:gsLst>
                <a:lin ang="5400000" scaled="1"/>
              </a:gradFill>
              <a:latin typeface="Segoe UI"/>
            </a:endParaRPr>
          </a:p>
        </p:txBody>
      </p:sp>
      <p:sp>
        <p:nvSpPr>
          <p:cNvPr id="87" name="Rectangle: Rounded Corners 86">
            <a:extLst>
              <a:ext uri="{FF2B5EF4-FFF2-40B4-BE49-F238E27FC236}">
                <a16:creationId xmlns:a16="http://schemas.microsoft.com/office/drawing/2014/main" id="{B333A6FE-CFEE-415A-A895-6BC0771F2E7F}"/>
              </a:ext>
              <a:ext uri="{C183D7F6-B498-43B3-948B-1728B52AA6E4}">
                <adec:decorative xmlns:adec="http://schemas.microsoft.com/office/drawing/2017/decorative" val="1"/>
              </a:ext>
            </a:extLst>
          </p:cNvPr>
          <p:cNvSpPr/>
          <p:nvPr/>
        </p:nvSpPr>
        <p:spPr>
          <a:xfrm>
            <a:off x="9585810" y="2436339"/>
            <a:ext cx="2280123" cy="142538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sz="1800">
              <a:solidFill>
                <a:srgbClr val="FFFFFF"/>
              </a:solidFill>
              <a:latin typeface="Segoe UI"/>
            </a:endParaRPr>
          </a:p>
        </p:txBody>
      </p:sp>
      <p:sp>
        <p:nvSpPr>
          <p:cNvPr id="88" name="TextBox 87">
            <a:extLst>
              <a:ext uri="{FF2B5EF4-FFF2-40B4-BE49-F238E27FC236}">
                <a16:creationId xmlns:a16="http://schemas.microsoft.com/office/drawing/2014/main" id="{70661833-BF6A-497C-BF53-7B243211EB28}"/>
              </a:ext>
            </a:extLst>
          </p:cNvPr>
          <p:cNvSpPr txBox="1"/>
          <p:nvPr/>
        </p:nvSpPr>
        <p:spPr>
          <a:xfrm>
            <a:off x="9592275" y="3053775"/>
            <a:ext cx="2267190" cy="778344"/>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algn="ctr" defTabSz="914411">
              <a:defRPr/>
            </a:pPr>
            <a:r>
              <a:rPr lang="en-US" sz="1400" b="1">
                <a:solidFill>
                  <a:srgbClr val="243A5E"/>
                </a:solidFill>
                <a:latin typeface="Segoe UI Semibold" panose="020B0702040204020203" pitchFamily="34" charset="0"/>
                <a:ea typeface="+mn-lt"/>
                <a:cs typeface="Segoe UI Semibold" panose="020B0702040204020203" pitchFamily="34" charset="0"/>
              </a:rPr>
              <a:t>Manage</a:t>
            </a:r>
          </a:p>
          <a:p>
            <a:pPr algn="ctr" defTabSz="914378">
              <a:lnSpc>
                <a:spcPct val="90000"/>
              </a:lnSpc>
              <a:defRPr/>
            </a:pPr>
            <a:r>
              <a:rPr lang="en-US" sz="1100">
                <a:solidFill>
                  <a:srgbClr val="000000"/>
                </a:solidFill>
                <a:latin typeface="Segoe UI" panose="020B0502040204020203" pitchFamily="34" charset="0"/>
                <a:ea typeface="+mn-lt"/>
                <a:cs typeface="Segoe UI" panose="020B0502040204020203" pitchFamily="34" charset="0"/>
              </a:rPr>
              <a:t>Business commitments</a:t>
            </a:r>
          </a:p>
          <a:p>
            <a:pPr algn="ctr" defTabSz="914378">
              <a:lnSpc>
                <a:spcPct val="90000"/>
              </a:lnSpc>
              <a:defRPr/>
            </a:pPr>
            <a:r>
              <a:rPr lang="en-US" sz="1100">
                <a:solidFill>
                  <a:srgbClr val="000000"/>
                </a:solidFill>
                <a:latin typeface="Segoe UI" panose="020B0502040204020203" pitchFamily="34" charset="0"/>
                <a:ea typeface="+mn-lt"/>
                <a:cs typeface="Segoe UI" panose="020B0502040204020203" pitchFamily="34" charset="0"/>
              </a:rPr>
              <a:t>operations baseline •</a:t>
            </a:r>
            <a:br>
              <a:rPr lang="en-US" sz="1100">
                <a:solidFill>
                  <a:srgbClr val="000000"/>
                </a:solidFill>
                <a:latin typeface="Segoe UI" panose="020B0502040204020203" pitchFamily="34" charset="0"/>
                <a:ea typeface="+mn-lt"/>
                <a:cs typeface="Segoe UI" panose="020B0502040204020203" pitchFamily="34" charset="0"/>
              </a:rPr>
            </a:br>
            <a:r>
              <a:rPr lang="en-US" sz="1100">
                <a:solidFill>
                  <a:srgbClr val="000000"/>
                </a:solidFill>
                <a:latin typeface="Segoe UI" panose="020B0502040204020203" pitchFamily="34" charset="0"/>
                <a:ea typeface="+mn-lt"/>
                <a:cs typeface="Segoe UI" panose="020B0502040204020203" pitchFamily="34" charset="0"/>
              </a:rPr>
              <a:t>Ops maturity</a:t>
            </a:r>
          </a:p>
        </p:txBody>
      </p:sp>
      <p:sp>
        <p:nvSpPr>
          <p:cNvPr id="89" name="Trackers_EADF_bidi">
            <a:extLst>
              <a:ext uri="{FF2B5EF4-FFF2-40B4-BE49-F238E27FC236}">
                <a16:creationId xmlns:a16="http://schemas.microsoft.com/office/drawing/2014/main" id="{4C07F06D-2AE5-4E74-93E7-99503384B693}"/>
              </a:ext>
              <a:ext uri="{C183D7F6-B498-43B3-948B-1728B52AA6E4}">
                <adec:decorative xmlns:adec="http://schemas.microsoft.com/office/drawing/2017/decorative" val="1"/>
              </a:ext>
            </a:extLst>
          </p:cNvPr>
          <p:cNvSpPr>
            <a:spLocks noChangeAspect="1" noEditPoints="1"/>
          </p:cNvSpPr>
          <p:nvPr/>
        </p:nvSpPr>
        <p:spPr bwMode="auto">
          <a:xfrm>
            <a:off x="10593955" y="2599161"/>
            <a:ext cx="263828" cy="359741"/>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14378">
              <a:defRPr/>
            </a:pPr>
            <a:endParaRPr lang="en-US" sz="1731">
              <a:solidFill>
                <a:srgbClr val="000000"/>
              </a:solidFill>
              <a:latin typeface="Segoe UI"/>
            </a:endParaRPr>
          </a:p>
        </p:txBody>
      </p:sp>
      <p:sp>
        <p:nvSpPr>
          <p:cNvPr id="90" name="Rectangle: Rounded Corners 89">
            <a:extLst>
              <a:ext uri="{FF2B5EF4-FFF2-40B4-BE49-F238E27FC236}">
                <a16:creationId xmlns:a16="http://schemas.microsoft.com/office/drawing/2014/main" id="{EA773F6A-46ED-4788-9B25-722D327F3D60}"/>
              </a:ext>
              <a:ext uri="{C183D7F6-B498-43B3-948B-1728B52AA6E4}">
                <adec:decorative xmlns:adec="http://schemas.microsoft.com/office/drawing/2017/decorative" val="1"/>
              </a:ext>
            </a:extLst>
          </p:cNvPr>
          <p:cNvSpPr/>
          <p:nvPr/>
        </p:nvSpPr>
        <p:spPr>
          <a:xfrm>
            <a:off x="3780830" y="4575237"/>
            <a:ext cx="2280123" cy="142538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sz="1800">
              <a:solidFill>
                <a:srgbClr val="FFFFFF"/>
              </a:solidFill>
              <a:latin typeface="Segoe UI"/>
            </a:endParaRPr>
          </a:p>
        </p:txBody>
      </p:sp>
      <p:sp>
        <p:nvSpPr>
          <p:cNvPr id="91" name="TextBox 90">
            <a:extLst>
              <a:ext uri="{FF2B5EF4-FFF2-40B4-BE49-F238E27FC236}">
                <a16:creationId xmlns:a16="http://schemas.microsoft.com/office/drawing/2014/main" id="{1F3ABE7C-9C37-431A-B822-32ED792FF40C}"/>
              </a:ext>
            </a:extLst>
          </p:cNvPr>
          <p:cNvSpPr txBox="1"/>
          <p:nvPr/>
        </p:nvSpPr>
        <p:spPr>
          <a:xfrm>
            <a:off x="3894495" y="5192672"/>
            <a:ext cx="2052789" cy="756350"/>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algn="ctr" defTabSz="914411">
              <a:lnSpc>
                <a:spcPct val="90000"/>
              </a:lnSpc>
              <a:defRPr/>
            </a:pPr>
            <a:r>
              <a:rPr lang="en-US" sz="1400" b="1">
                <a:solidFill>
                  <a:srgbClr val="243A5E"/>
                </a:solidFill>
                <a:latin typeface="Segoe UI Semibold" panose="020B0702040204020203" pitchFamily="34" charset="0"/>
                <a:ea typeface="+mn-lt"/>
                <a:cs typeface="Segoe UI Semibold" panose="020B0702040204020203" pitchFamily="34" charset="0"/>
              </a:rPr>
              <a:t>Govern</a:t>
            </a:r>
          </a:p>
          <a:p>
            <a:pPr algn="ctr" defTabSz="914378">
              <a:lnSpc>
                <a:spcPct val="90000"/>
              </a:lnSpc>
              <a:defRPr/>
            </a:pPr>
            <a:r>
              <a:rPr lang="en-US" sz="1100">
                <a:solidFill>
                  <a:srgbClr val="000000"/>
                </a:solidFill>
                <a:latin typeface="Segoe UI" panose="020B0502040204020203" pitchFamily="34" charset="0"/>
                <a:ea typeface="+mn-lt"/>
                <a:cs typeface="Segoe UI" panose="020B0502040204020203" pitchFamily="34" charset="0"/>
              </a:rPr>
              <a:t>Methodology • Benchmark</a:t>
            </a:r>
          </a:p>
          <a:p>
            <a:pPr algn="ctr" defTabSz="914378">
              <a:lnSpc>
                <a:spcPct val="90000"/>
              </a:lnSpc>
              <a:defRPr/>
            </a:pPr>
            <a:r>
              <a:rPr lang="en-US" sz="1100">
                <a:solidFill>
                  <a:srgbClr val="000000"/>
                </a:solidFill>
                <a:latin typeface="Segoe UI" panose="020B0502040204020203" pitchFamily="34" charset="0"/>
                <a:ea typeface="+mn-lt"/>
                <a:cs typeface="Segoe UI" panose="020B0502040204020203" pitchFamily="34" charset="0"/>
              </a:rPr>
              <a:t>initial best practice • Governance maturity</a:t>
            </a:r>
          </a:p>
        </p:txBody>
      </p:sp>
      <p:sp>
        <p:nvSpPr>
          <p:cNvPr id="92" name="Org_ECA6">
            <a:extLst>
              <a:ext uri="{FF2B5EF4-FFF2-40B4-BE49-F238E27FC236}">
                <a16:creationId xmlns:a16="http://schemas.microsoft.com/office/drawing/2014/main" id="{AA374520-977E-43D0-AFF3-663365E13B66}"/>
              </a:ext>
              <a:ext uri="{C183D7F6-B498-43B3-948B-1728B52AA6E4}">
                <adec:decorative xmlns:adec="http://schemas.microsoft.com/office/drawing/2017/decorative" val="1"/>
              </a:ext>
            </a:extLst>
          </p:cNvPr>
          <p:cNvSpPr>
            <a:spLocks noChangeAspect="1" noEditPoints="1"/>
          </p:cNvSpPr>
          <p:nvPr/>
        </p:nvSpPr>
        <p:spPr bwMode="auto">
          <a:xfrm>
            <a:off x="4741107" y="4738058"/>
            <a:ext cx="359565" cy="359741"/>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14378">
              <a:defRPr/>
            </a:pPr>
            <a:endParaRPr lang="en-US" sz="900">
              <a:gradFill>
                <a:gsLst>
                  <a:gs pos="0">
                    <a:srgbClr val="505050"/>
                  </a:gs>
                  <a:gs pos="100000">
                    <a:srgbClr val="505050"/>
                  </a:gs>
                </a:gsLst>
                <a:lin ang="5400000" scaled="1"/>
              </a:gradFill>
              <a:latin typeface="Segoe UI"/>
            </a:endParaRPr>
          </a:p>
        </p:txBody>
      </p:sp>
      <p:sp>
        <p:nvSpPr>
          <p:cNvPr id="93" name="TextBox 92">
            <a:extLst>
              <a:ext uri="{FF2B5EF4-FFF2-40B4-BE49-F238E27FC236}">
                <a16:creationId xmlns:a16="http://schemas.microsoft.com/office/drawing/2014/main" id="{62C17142-402B-4E07-B9D0-9B946D669EFC}"/>
              </a:ext>
            </a:extLst>
          </p:cNvPr>
          <p:cNvSpPr txBox="1"/>
          <p:nvPr/>
        </p:nvSpPr>
        <p:spPr>
          <a:xfrm>
            <a:off x="7335534" y="2581705"/>
            <a:ext cx="1650297" cy="892637"/>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defTabSz="914411">
              <a:defRPr/>
            </a:pPr>
            <a:r>
              <a:rPr lang="en-US" sz="1200" b="1">
                <a:solidFill>
                  <a:srgbClr val="243A5E"/>
                </a:solidFill>
                <a:latin typeface="Segoe UI Semibold" panose="020B0702040204020203" pitchFamily="34" charset="0"/>
                <a:ea typeface="+mn-lt"/>
                <a:cs typeface="Segoe UI Semibold" panose="020B0702040204020203" pitchFamily="34" charset="0"/>
              </a:rPr>
              <a:t>Migrate</a:t>
            </a:r>
          </a:p>
          <a:p>
            <a:pPr defTabSz="914378">
              <a:defRPr/>
            </a:pPr>
            <a:r>
              <a:rPr lang="en-US" sz="1000">
                <a:solidFill>
                  <a:srgbClr val="000000"/>
                </a:solidFill>
                <a:latin typeface="Segoe UI" panose="020B0502040204020203" pitchFamily="34" charset="0"/>
                <a:ea typeface="+mn-lt"/>
                <a:cs typeface="Segoe UI" panose="020B0502040204020203" pitchFamily="34" charset="0"/>
              </a:rPr>
              <a:t>• First workload migration</a:t>
            </a:r>
          </a:p>
          <a:p>
            <a:pPr defTabSz="914378">
              <a:defRPr/>
            </a:pPr>
            <a:r>
              <a:rPr lang="en-US" sz="1000">
                <a:solidFill>
                  <a:srgbClr val="000000"/>
                </a:solidFill>
                <a:latin typeface="Segoe UI" panose="020B0502040204020203" pitchFamily="34" charset="0"/>
                <a:ea typeface="+mn-lt"/>
                <a:cs typeface="Segoe UI" panose="020B0502040204020203" pitchFamily="34" charset="0"/>
              </a:rPr>
              <a:t>• Expanded scenarios</a:t>
            </a:r>
          </a:p>
          <a:p>
            <a:pPr defTabSz="914378">
              <a:defRPr/>
            </a:pPr>
            <a:r>
              <a:rPr lang="en-US" sz="1000">
                <a:solidFill>
                  <a:srgbClr val="000000"/>
                </a:solidFill>
                <a:latin typeface="Segoe UI" panose="020B0502040204020203" pitchFamily="34" charset="0"/>
                <a:ea typeface="+mn-lt"/>
                <a:cs typeface="Segoe UI" panose="020B0502040204020203" pitchFamily="34" charset="0"/>
              </a:rPr>
              <a:t>• Best practice validation</a:t>
            </a:r>
          </a:p>
          <a:p>
            <a:pPr defTabSz="914378">
              <a:defRPr/>
            </a:pPr>
            <a:r>
              <a:rPr lang="en-US" sz="1000">
                <a:solidFill>
                  <a:srgbClr val="000000"/>
                </a:solidFill>
                <a:latin typeface="Segoe UI" panose="020B0502040204020203" pitchFamily="34" charset="0"/>
                <a:ea typeface="+mn-lt"/>
                <a:cs typeface="Segoe UI" panose="020B0502040204020203" pitchFamily="34" charset="0"/>
              </a:rPr>
              <a:t>• Process improvements</a:t>
            </a:r>
          </a:p>
        </p:txBody>
      </p:sp>
      <p:sp>
        <p:nvSpPr>
          <p:cNvPr id="94" name="TextBox 93">
            <a:extLst>
              <a:ext uri="{FF2B5EF4-FFF2-40B4-BE49-F238E27FC236}">
                <a16:creationId xmlns:a16="http://schemas.microsoft.com/office/drawing/2014/main" id="{D0704318-8173-42BD-8B29-BFB1201F7B78}"/>
              </a:ext>
            </a:extLst>
          </p:cNvPr>
          <p:cNvSpPr txBox="1"/>
          <p:nvPr/>
        </p:nvSpPr>
        <p:spPr>
          <a:xfrm>
            <a:off x="7342565" y="3424183"/>
            <a:ext cx="1610906" cy="908570"/>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defTabSz="914411">
              <a:defRPr/>
            </a:pPr>
            <a:r>
              <a:rPr lang="en-US" sz="1200" b="1">
                <a:solidFill>
                  <a:srgbClr val="243A5E"/>
                </a:solidFill>
                <a:latin typeface="Segoe UI Semibold" panose="020B0702040204020203" pitchFamily="34" charset="0"/>
                <a:ea typeface="+mn-lt"/>
                <a:cs typeface="Segoe UI Semibold" panose="020B0702040204020203" pitchFamily="34" charset="0"/>
              </a:rPr>
              <a:t>Innovate</a:t>
            </a:r>
          </a:p>
          <a:p>
            <a:pPr defTabSz="914378">
              <a:defRPr/>
            </a:pPr>
            <a:r>
              <a:rPr lang="en-US" sz="1000">
                <a:solidFill>
                  <a:srgbClr val="000000"/>
                </a:solidFill>
                <a:latin typeface="Segoe UI" panose="020B0502040204020203" pitchFamily="34" charset="0"/>
                <a:ea typeface="+mn-lt"/>
                <a:cs typeface="Segoe UI" panose="020B0502040204020203" pitchFamily="34" charset="0"/>
              </a:rPr>
              <a:t>• Innovation guide</a:t>
            </a:r>
          </a:p>
          <a:p>
            <a:pPr defTabSz="914378">
              <a:defRPr/>
            </a:pPr>
            <a:r>
              <a:rPr lang="en-US" sz="1000">
                <a:solidFill>
                  <a:srgbClr val="000000"/>
                </a:solidFill>
                <a:latin typeface="Segoe UI" panose="020B0502040204020203" pitchFamily="34" charset="0"/>
                <a:ea typeface="+mn-lt"/>
                <a:cs typeface="Segoe UI" panose="020B0502040204020203" pitchFamily="34" charset="0"/>
              </a:rPr>
              <a:t>• Expanded scenarios</a:t>
            </a:r>
          </a:p>
          <a:p>
            <a:pPr defTabSz="914378">
              <a:defRPr/>
            </a:pPr>
            <a:r>
              <a:rPr lang="en-US" sz="1000">
                <a:solidFill>
                  <a:srgbClr val="000000"/>
                </a:solidFill>
                <a:latin typeface="Segoe UI" panose="020B0502040204020203" pitchFamily="34" charset="0"/>
                <a:ea typeface="+mn-lt"/>
                <a:cs typeface="Segoe UI" panose="020B0502040204020203" pitchFamily="34" charset="0"/>
              </a:rPr>
              <a:t>• Best practice validation</a:t>
            </a:r>
          </a:p>
          <a:p>
            <a:pPr defTabSz="914378">
              <a:defRPr/>
            </a:pPr>
            <a:r>
              <a:rPr lang="en-US" sz="1000">
                <a:solidFill>
                  <a:srgbClr val="000000"/>
                </a:solidFill>
                <a:latin typeface="Segoe UI" panose="020B0502040204020203" pitchFamily="34" charset="0"/>
                <a:ea typeface="+mn-lt"/>
                <a:cs typeface="Segoe UI" panose="020B0502040204020203" pitchFamily="34" charset="0"/>
              </a:rPr>
              <a:t>• Process improvements</a:t>
            </a:r>
          </a:p>
        </p:txBody>
      </p:sp>
      <p:sp>
        <p:nvSpPr>
          <p:cNvPr id="95" name="arrow_25">
            <a:extLst>
              <a:ext uri="{FF2B5EF4-FFF2-40B4-BE49-F238E27FC236}">
                <a16:creationId xmlns:a16="http://schemas.microsoft.com/office/drawing/2014/main" id="{E929D150-7E8F-408B-810D-217FAF4AAE4C}"/>
              </a:ext>
              <a:ext uri="{C183D7F6-B498-43B3-948B-1728B52AA6E4}">
                <adec:decorative xmlns:adec="http://schemas.microsoft.com/office/drawing/2017/decorative" val="1"/>
              </a:ext>
            </a:extLst>
          </p:cNvPr>
          <p:cNvSpPr>
            <a:spLocks noChangeAspect="1" noEditPoints="1"/>
          </p:cNvSpPr>
          <p:nvPr/>
        </p:nvSpPr>
        <p:spPr bwMode="auto">
          <a:xfrm>
            <a:off x="7119671" y="2682061"/>
            <a:ext cx="155636" cy="171097"/>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9050" cap="sq">
            <a:solidFill>
              <a:schemeClr val="tx2"/>
            </a:solidFill>
            <a:prstDash val="solid"/>
            <a:miter lim="800000"/>
            <a:headEnd/>
            <a:tailEnd/>
          </a:ln>
        </p:spPr>
        <p:txBody>
          <a:bodyPr vert="horz" wrap="square" lIns="91438" tIns="45719" rIns="91438" bIns="45719" numCol="1" anchor="t" anchorCtr="0" compatLnSpc="1">
            <a:prstTxWarp prst="textNoShape">
              <a:avLst/>
            </a:prstTxWarp>
          </a:bodyPr>
          <a:lstStyle/>
          <a:p>
            <a:pPr defTabSz="914378">
              <a:defRPr/>
            </a:pPr>
            <a:endParaRPr lang="en-US" sz="900">
              <a:gradFill>
                <a:gsLst>
                  <a:gs pos="0">
                    <a:srgbClr val="505050"/>
                  </a:gs>
                  <a:gs pos="100000">
                    <a:srgbClr val="505050"/>
                  </a:gs>
                </a:gsLst>
                <a:lin ang="5400000" scaled="1"/>
              </a:gradFill>
              <a:latin typeface="Segoe UI"/>
            </a:endParaRPr>
          </a:p>
        </p:txBody>
      </p:sp>
      <p:sp>
        <p:nvSpPr>
          <p:cNvPr id="96" name="circle_2">
            <a:extLst>
              <a:ext uri="{FF2B5EF4-FFF2-40B4-BE49-F238E27FC236}">
                <a16:creationId xmlns:a16="http://schemas.microsoft.com/office/drawing/2014/main" id="{5981FE0F-FF52-40C9-939D-C06112BA73D2}"/>
              </a:ext>
              <a:ext uri="{C183D7F6-B498-43B3-948B-1728B52AA6E4}">
                <adec:decorative xmlns:adec="http://schemas.microsoft.com/office/drawing/2017/decorative" val="1"/>
              </a:ext>
            </a:extLst>
          </p:cNvPr>
          <p:cNvSpPr>
            <a:spLocks noChangeAspect="1" noEditPoints="1"/>
          </p:cNvSpPr>
          <p:nvPr/>
        </p:nvSpPr>
        <p:spPr bwMode="auto">
          <a:xfrm>
            <a:off x="7077451" y="3514310"/>
            <a:ext cx="240075" cy="226738"/>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19050" cap="sq">
            <a:solidFill>
              <a:schemeClr val="tx2"/>
            </a:solidFill>
            <a:prstDash val="solid"/>
            <a:miter lim="800000"/>
            <a:headEnd/>
            <a:tailEnd/>
          </a:ln>
        </p:spPr>
        <p:txBody>
          <a:bodyPr vert="horz" wrap="square" lIns="91438" tIns="45719" rIns="91438" bIns="45719" numCol="1" anchor="t" anchorCtr="0" compatLnSpc="1">
            <a:prstTxWarp prst="textNoShape">
              <a:avLst/>
            </a:prstTxWarp>
          </a:bodyPr>
          <a:lstStyle/>
          <a:p>
            <a:pPr defTabSz="914378">
              <a:defRPr/>
            </a:pPr>
            <a:endParaRPr lang="en-US" sz="900">
              <a:gradFill>
                <a:gsLst>
                  <a:gs pos="0">
                    <a:srgbClr val="505050"/>
                  </a:gs>
                  <a:gs pos="100000">
                    <a:srgbClr val="505050"/>
                  </a:gs>
                </a:gsLst>
                <a:lin ang="5400000" scaled="1"/>
              </a:gradFill>
              <a:latin typeface="Segoe UI"/>
            </a:endParaRPr>
          </a:p>
        </p:txBody>
      </p:sp>
      <p:sp>
        <p:nvSpPr>
          <p:cNvPr id="3" name="Rectangle 2">
            <a:extLst>
              <a:ext uri="{FF2B5EF4-FFF2-40B4-BE49-F238E27FC236}">
                <a16:creationId xmlns:a16="http://schemas.microsoft.com/office/drawing/2014/main" id="{4B20B90D-A75E-4EF9-B5F8-CEA36BD29A2C}"/>
              </a:ext>
            </a:extLst>
          </p:cNvPr>
          <p:cNvSpPr/>
          <p:nvPr/>
        </p:nvSpPr>
        <p:spPr>
          <a:xfrm>
            <a:off x="3536154" y="3713616"/>
            <a:ext cx="243975" cy="374840"/>
          </a:xfrm>
          <a:prstGeom prst="rect">
            <a:avLst/>
          </a:prstGeom>
        </p:spPr>
        <p:txBody>
          <a:bodyPr wrap="none">
            <a:spAutoFit/>
          </a:bodyPr>
          <a:lstStyle/>
          <a:p>
            <a:r>
              <a:rPr lang="en-US" sz="1800">
                <a:solidFill>
                  <a:srgbClr val="000000"/>
                </a:solidFill>
                <a:latin typeface="Times New Roman" panose="02020603050405020304" pitchFamily="18" charset="0"/>
              </a:rPr>
              <a:t> </a:t>
            </a:r>
            <a:endParaRPr lang="en-US" sz="1800"/>
          </a:p>
        </p:txBody>
      </p:sp>
      <p:cxnSp>
        <p:nvCxnSpPr>
          <p:cNvPr id="5" name="Straight Connector 4">
            <a:extLst>
              <a:ext uri="{FF2B5EF4-FFF2-40B4-BE49-F238E27FC236}">
                <a16:creationId xmlns:a16="http://schemas.microsoft.com/office/drawing/2014/main" id="{069DC928-5BD8-4C3F-8F7C-009E901A4733}"/>
              </a:ext>
            </a:extLst>
          </p:cNvPr>
          <p:cNvCxnSpPr>
            <a:cxnSpLocks/>
          </p:cNvCxnSpPr>
          <p:nvPr/>
        </p:nvCxnSpPr>
        <p:spPr>
          <a:xfrm flipH="1">
            <a:off x="9185315" y="3228982"/>
            <a:ext cx="363072" cy="0"/>
          </a:xfrm>
          <a:prstGeom prst="line">
            <a:avLst/>
          </a:prstGeom>
          <a:ln w="19050">
            <a:headEnd type="none" w="lg" len="med"/>
            <a:tailEnd type="none" w="lg" len="med"/>
          </a:ln>
        </p:spPr>
        <p:style>
          <a:lnRef idx="1">
            <a:schemeClr val="accent6"/>
          </a:lnRef>
          <a:fillRef idx="0">
            <a:schemeClr val="accent6"/>
          </a:fillRef>
          <a:effectRef idx="0">
            <a:schemeClr val="accent6"/>
          </a:effectRef>
          <a:fontRef idx="minor">
            <a:schemeClr val="tx1"/>
          </a:fontRef>
        </p:style>
      </p:cxnSp>
      <p:cxnSp>
        <p:nvCxnSpPr>
          <p:cNvPr id="7" name="Straight Connector 6">
            <a:extLst>
              <a:ext uri="{FF2B5EF4-FFF2-40B4-BE49-F238E27FC236}">
                <a16:creationId xmlns:a16="http://schemas.microsoft.com/office/drawing/2014/main" id="{98D03888-B938-4AF0-AF68-6B770BDDE067}"/>
              </a:ext>
            </a:extLst>
          </p:cNvPr>
          <p:cNvCxnSpPr>
            <a:cxnSpLocks/>
          </p:cNvCxnSpPr>
          <p:nvPr/>
        </p:nvCxnSpPr>
        <p:spPr>
          <a:xfrm>
            <a:off x="4939683" y="4355359"/>
            <a:ext cx="0" cy="187612"/>
          </a:xfrm>
          <a:prstGeom prst="line">
            <a:avLst/>
          </a:prstGeom>
          <a:ln w="19050">
            <a:headEnd type="none" w="lg" len="med"/>
            <a:tailEnd type="none" w="lg" len="med"/>
          </a:ln>
        </p:spPr>
        <p:style>
          <a:lnRef idx="1">
            <a:schemeClr val="accent6"/>
          </a:lnRef>
          <a:fillRef idx="0">
            <a:schemeClr val="accent6"/>
          </a:fillRef>
          <a:effectRef idx="0">
            <a:schemeClr val="accent6"/>
          </a:effectRef>
          <a:fontRef idx="minor">
            <a:schemeClr val="tx1"/>
          </a:fontRef>
        </p:style>
      </p:cxnSp>
      <p:cxnSp>
        <p:nvCxnSpPr>
          <p:cNvPr id="8" name="Straight Connector 7">
            <a:extLst>
              <a:ext uri="{FF2B5EF4-FFF2-40B4-BE49-F238E27FC236}">
                <a16:creationId xmlns:a16="http://schemas.microsoft.com/office/drawing/2014/main" id="{09D54AF8-4AFB-4EDF-884F-4A2126AC891A}"/>
              </a:ext>
            </a:extLst>
          </p:cNvPr>
          <p:cNvCxnSpPr>
            <a:cxnSpLocks/>
          </p:cNvCxnSpPr>
          <p:nvPr/>
        </p:nvCxnSpPr>
        <p:spPr>
          <a:xfrm>
            <a:off x="1838719" y="3956999"/>
            <a:ext cx="0" cy="206373"/>
          </a:xfrm>
          <a:prstGeom prst="line">
            <a:avLst/>
          </a:prstGeom>
          <a:ln w="19050">
            <a:headEnd type="none" w="lg" len="med"/>
            <a:tailEnd type="none" w="lg" len="med"/>
          </a:ln>
        </p:spPr>
        <p:style>
          <a:lnRef idx="1">
            <a:schemeClr val="accent6"/>
          </a:lnRef>
          <a:fillRef idx="0">
            <a:schemeClr val="accent6"/>
          </a:fillRef>
          <a:effectRef idx="0">
            <a:schemeClr val="accent6"/>
          </a:effectRef>
          <a:fontRef idx="minor">
            <a:schemeClr val="tx1"/>
          </a:fontRef>
        </p:style>
      </p:cxnSp>
      <p:sp>
        <p:nvSpPr>
          <p:cNvPr id="10" name="Rectangle: Rounded Corners 9">
            <a:extLst>
              <a:ext uri="{FF2B5EF4-FFF2-40B4-BE49-F238E27FC236}">
                <a16:creationId xmlns:a16="http://schemas.microsoft.com/office/drawing/2014/main" id="{BC3B22D2-5DC7-4FB6-B72A-0F644CEB8727}"/>
              </a:ext>
              <a:ext uri="{C183D7F6-B498-43B3-948B-1728B52AA6E4}">
                <adec:decorative xmlns:adec="http://schemas.microsoft.com/office/drawing/2017/decorative" val="1"/>
              </a:ext>
            </a:extLst>
          </p:cNvPr>
          <p:cNvSpPr/>
          <p:nvPr/>
        </p:nvSpPr>
        <p:spPr>
          <a:xfrm>
            <a:off x="7621539" y="4573499"/>
            <a:ext cx="3490621" cy="142538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sz="1800">
              <a:solidFill>
                <a:srgbClr val="FFFFFF"/>
              </a:solidFill>
              <a:latin typeface="Segoe UI"/>
            </a:endParaRPr>
          </a:p>
        </p:txBody>
      </p:sp>
      <p:sp>
        <p:nvSpPr>
          <p:cNvPr id="11" name="TextBox 10">
            <a:extLst>
              <a:ext uri="{FF2B5EF4-FFF2-40B4-BE49-F238E27FC236}">
                <a16:creationId xmlns:a16="http://schemas.microsoft.com/office/drawing/2014/main" id="{31BBF809-0662-40BD-85EB-6109DE307C91}"/>
              </a:ext>
            </a:extLst>
          </p:cNvPr>
          <p:cNvSpPr txBox="1"/>
          <p:nvPr/>
        </p:nvSpPr>
        <p:spPr>
          <a:xfrm>
            <a:off x="7819875" y="5142820"/>
            <a:ext cx="3139604" cy="622918"/>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algn="ctr" defTabSz="914411">
              <a:defRPr/>
            </a:pPr>
            <a:r>
              <a:rPr lang="en-US" sz="1400" b="1">
                <a:solidFill>
                  <a:srgbClr val="243A5E"/>
                </a:solidFill>
                <a:latin typeface="Segoe UI Semibold" panose="020B0702040204020203" pitchFamily="34" charset="0"/>
                <a:ea typeface="+mn-lt"/>
                <a:cs typeface="Segoe UI Semibold" panose="020B0702040204020203" pitchFamily="34" charset="0"/>
              </a:rPr>
              <a:t>Well-Architected</a:t>
            </a:r>
          </a:p>
          <a:p>
            <a:pPr algn="ctr" defTabSz="914378">
              <a:lnSpc>
                <a:spcPct val="90000"/>
              </a:lnSpc>
              <a:defRPr/>
            </a:pPr>
            <a:r>
              <a:rPr lang="en-US" sz="1100">
                <a:solidFill>
                  <a:srgbClr val="000000"/>
                </a:solidFill>
                <a:latin typeface="Segoe UI" panose="020B0502040204020203" pitchFamily="34" charset="0"/>
                <a:ea typeface="+mn-lt"/>
                <a:cs typeface="Segoe UI" panose="020B0502040204020203" pitchFamily="34" charset="0"/>
              </a:rPr>
              <a:t>Cost Optimization | Operational Excellence | Performance Efficiency | Reliability | Security</a:t>
            </a:r>
          </a:p>
        </p:txBody>
      </p:sp>
      <p:sp>
        <p:nvSpPr>
          <p:cNvPr id="12" name="Trackers_EADF_bidi">
            <a:extLst>
              <a:ext uri="{FF2B5EF4-FFF2-40B4-BE49-F238E27FC236}">
                <a16:creationId xmlns:a16="http://schemas.microsoft.com/office/drawing/2014/main" id="{BA9B51F1-9E44-406D-BB9A-5C7650DD9049}"/>
              </a:ext>
              <a:ext uri="{C183D7F6-B498-43B3-948B-1728B52AA6E4}">
                <adec:decorative xmlns:adec="http://schemas.microsoft.com/office/drawing/2017/decorative" val="1"/>
              </a:ext>
            </a:extLst>
          </p:cNvPr>
          <p:cNvSpPr>
            <a:spLocks noChangeAspect="1" noEditPoints="1"/>
          </p:cNvSpPr>
          <p:nvPr/>
        </p:nvSpPr>
        <p:spPr bwMode="auto">
          <a:xfrm>
            <a:off x="9238997" y="4688205"/>
            <a:ext cx="263828" cy="359741"/>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14378">
              <a:defRPr/>
            </a:pPr>
            <a:endParaRPr lang="en-US" sz="1731">
              <a:solidFill>
                <a:srgbClr val="000000"/>
              </a:solidFill>
              <a:latin typeface="Segoe UI"/>
            </a:endParaRPr>
          </a:p>
        </p:txBody>
      </p:sp>
      <p:cxnSp>
        <p:nvCxnSpPr>
          <p:cNvPr id="13" name="Straight Connector 12">
            <a:extLst>
              <a:ext uri="{FF2B5EF4-FFF2-40B4-BE49-F238E27FC236}">
                <a16:creationId xmlns:a16="http://schemas.microsoft.com/office/drawing/2014/main" id="{18CCA53B-963B-4643-B21D-B1EDE84A9CC2}"/>
              </a:ext>
            </a:extLst>
          </p:cNvPr>
          <p:cNvCxnSpPr>
            <a:cxnSpLocks/>
          </p:cNvCxnSpPr>
          <p:nvPr/>
        </p:nvCxnSpPr>
        <p:spPr>
          <a:xfrm>
            <a:off x="8113539" y="4375239"/>
            <a:ext cx="0" cy="187612"/>
          </a:xfrm>
          <a:prstGeom prst="line">
            <a:avLst/>
          </a:prstGeom>
          <a:ln w="19050">
            <a:headEnd type="none" w="lg" len="med"/>
            <a:tailEnd type="none" w="lg" len="med"/>
          </a:ln>
        </p:spPr>
        <p:style>
          <a:lnRef idx="1">
            <a:schemeClr val="accent6"/>
          </a:lnRef>
          <a:fillRef idx="0">
            <a:schemeClr val="accent6"/>
          </a:fillRef>
          <a:effectRef idx="0">
            <a:schemeClr val="accent6"/>
          </a:effectRef>
          <a:fontRef idx="minor">
            <a:schemeClr val="tx1"/>
          </a:fontRef>
        </p:style>
      </p:cxnSp>
      <p:cxnSp>
        <p:nvCxnSpPr>
          <p:cNvPr id="14" name="Straight Connector 13">
            <a:extLst>
              <a:ext uri="{FF2B5EF4-FFF2-40B4-BE49-F238E27FC236}">
                <a16:creationId xmlns:a16="http://schemas.microsoft.com/office/drawing/2014/main" id="{2D044DFB-8494-4D4A-8D1C-B879986F6642}"/>
              </a:ext>
            </a:extLst>
          </p:cNvPr>
          <p:cNvCxnSpPr>
            <a:cxnSpLocks/>
          </p:cNvCxnSpPr>
          <p:nvPr/>
        </p:nvCxnSpPr>
        <p:spPr>
          <a:xfrm>
            <a:off x="10578407" y="3892381"/>
            <a:ext cx="0" cy="690350"/>
          </a:xfrm>
          <a:prstGeom prst="line">
            <a:avLst/>
          </a:prstGeom>
          <a:ln w="19050">
            <a:headEnd type="none" w="lg" len="med"/>
            <a:tailEnd type="none" w="lg" len="med"/>
          </a:ln>
        </p:spPr>
        <p:style>
          <a:lnRef idx="1">
            <a:schemeClr val="accent6"/>
          </a:lnRef>
          <a:fillRef idx="0">
            <a:schemeClr val="accent6"/>
          </a:fillRef>
          <a:effectRef idx="0">
            <a:schemeClr val="accent6"/>
          </a:effectRef>
          <a:fontRef idx="minor">
            <a:schemeClr val="tx1"/>
          </a:fontRef>
        </p:style>
      </p:cxnSp>
      <p:sp>
        <p:nvSpPr>
          <p:cNvPr id="4" name="TextBox 3">
            <a:extLst>
              <a:ext uri="{FF2B5EF4-FFF2-40B4-BE49-F238E27FC236}">
                <a16:creationId xmlns:a16="http://schemas.microsoft.com/office/drawing/2014/main" id="{5921BA67-E8F9-4DEE-B012-F4CA68C8320F}"/>
              </a:ext>
            </a:extLst>
          </p:cNvPr>
          <p:cNvSpPr txBox="1"/>
          <p:nvPr/>
        </p:nvSpPr>
        <p:spPr>
          <a:xfrm>
            <a:off x="1302396" y="878684"/>
            <a:ext cx="1033937"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Business </a:t>
            </a:r>
          </a:p>
        </p:txBody>
      </p:sp>
      <p:sp>
        <p:nvSpPr>
          <p:cNvPr id="35" name="TextBox 34">
            <a:extLst>
              <a:ext uri="{FF2B5EF4-FFF2-40B4-BE49-F238E27FC236}">
                <a16:creationId xmlns:a16="http://schemas.microsoft.com/office/drawing/2014/main" id="{4AB58CFE-218A-4822-8F3E-C174DB82875A}"/>
              </a:ext>
            </a:extLst>
          </p:cNvPr>
          <p:cNvSpPr txBox="1"/>
          <p:nvPr/>
        </p:nvSpPr>
        <p:spPr>
          <a:xfrm>
            <a:off x="4412696" y="878684"/>
            <a:ext cx="1035027"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Platform </a:t>
            </a:r>
          </a:p>
        </p:txBody>
      </p:sp>
      <p:sp>
        <p:nvSpPr>
          <p:cNvPr id="36" name="TextBox 35">
            <a:extLst>
              <a:ext uri="{FF2B5EF4-FFF2-40B4-BE49-F238E27FC236}">
                <a16:creationId xmlns:a16="http://schemas.microsoft.com/office/drawing/2014/main" id="{420ADCC9-EA12-4EC0-BA97-1A948E196E12}"/>
              </a:ext>
            </a:extLst>
          </p:cNvPr>
          <p:cNvSpPr txBox="1"/>
          <p:nvPr/>
        </p:nvSpPr>
        <p:spPr>
          <a:xfrm>
            <a:off x="8630384" y="878684"/>
            <a:ext cx="1162241"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Workload </a:t>
            </a:r>
          </a:p>
        </p:txBody>
      </p:sp>
      <p:cxnSp>
        <p:nvCxnSpPr>
          <p:cNvPr id="6" name="Straight Connector 5">
            <a:extLst>
              <a:ext uri="{FF2B5EF4-FFF2-40B4-BE49-F238E27FC236}">
                <a16:creationId xmlns:a16="http://schemas.microsoft.com/office/drawing/2014/main" id="{57A9BED3-6E66-4AF0-BF3B-C609349D5FBD}"/>
              </a:ext>
            </a:extLst>
          </p:cNvPr>
          <p:cNvCxnSpPr>
            <a:cxnSpLocks/>
          </p:cNvCxnSpPr>
          <p:nvPr/>
        </p:nvCxnSpPr>
        <p:spPr>
          <a:xfrm>
            <a:off x="3422632" y="849768"/>
            <a:ext cx="0" cy="365605"/>
          </a:xfrm>
          <a:prstGeom prst="line">
            <a:avLst/>
          </a:prstGeom>
          <a:ln w="19050">
            <a:headEnd type="none" w="lg" len="med"/>
            <a:tailEnd type="none" w="lg" len="med"/>
          </a:ln>
        </p:spPr>
        <p:style>
          <a:lnRef idx="1">
            <a:schemeClr val="accent6"/>
          </a:lnRef>
          <a:fillRef idx="0">
            <a:schemeClr val="accent6"/>
          </a:fillRef>
          <a:effectRef idx="0">
            <a:schemeClr val="accent6"/>
          </a:effectRef>
          <a:fontRef idx="minor">
            <a:schemeClr val="tx1"/>
          </a:fontRef>
        </p:style>
      </p:cxnSp>
      <p:cxnSp>
        <p:nvCxnSpPr>
          <p:cNvPr id="15" name="Straight Connector 14">
            <a:extLst>
              <a:ext uri="{FF2B5EF4-FFF2-40B4-BE49-F238E27FC236}">
                <a16:creationId xmlns:a16="http://schemas.microsoft.com/office/drawing/2014/main" id="{B1A6DA0B-0FB2-4967-9B99-68FEF2E21158}"/>
              </a:ext>
            </a:extLst>
          </p:cNvPr>
          <p:cNvCxnSpPr>
            <a:cxnSpLocks/>
          </p:cNvCxnSpPr>
          <p:nvPr/>
        </p:nvCxnSpPr>
        <p:spPr>
          <a:xfrm>
            <a:off x="6429030" y="849768"/>
            <a:ext cx="0" cy="365605"/>
          </a:xfrm>
          <a:prstGeom prst="line">
            <a:avLst/>
          </a:prstGeom>
          <a:ln w="19050">
            <a:headEnd type="none" w="lg" len="med"/>
            <a:tailEnd type="none" w="lg" len="med"/>
          </a:ln>
        </p:spPr>
        <p:style>
          <a:lnRef idx="1">
            <a:schemeClr val="accent6"/>
          </a:lnRef>
          <a:fillRef idx="0">
            <a:schemeClr val="accent6"/>
          </a:fillRef>
          <a:effectRef idx="0">
            <a:schemeClr val="accent6"/>
          </a:effectRef>
          <a:fontRef idx="minor">
            <a:schemeClr val="tx1"/>
          </a:fontRef>
        </p:style>
      </p:cxnSp>
      <p:sp>
        <p:nvSpPr>
          <p:cNvPr id="9" name="Rectangle 8">
            <a:extLst>
              <a:ext uri="{FF2B5EF4-FFF2-40B4-BE49-F238E27FC236}">
                <a16:creationId xmlns:a16="http://schemas.microsoft.com/office/drawing/2014/main" id="{183499A2-C913-4337-A3F0-F7E977961FEB}"/>
              </a:ext>
            </a:extLst>
          </p:cNvPr>
          <p:cNvSpPr/>
          <p:nvPr/>
        </p:nvSpPr>
        <p:spPr bwMode="auto">
          <a:xfrm>
            <a:off x="-1" y="677465"/>
            <a:ext cx="12198014" cy="718060"/>
          </a:xfrm>
          <a:prstGeom prst="rect">
            <a:avLst/>
          </a:prstGeom>
          <a:solidFill>
            <a:schemeClr val="accent6">
              <a:lumMod val="20000"/>
              <a:lumOff val="80000"/>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Title 1">
            <a:extLst>
              <a:ext uri="{FF2B5EF4-FFF2-40B4-BE49-F238E27FC236}">
                <a16:creationId xmlns:a16="http://schemas.microsoft.com/office/drawing/2014/main" id="{7E6F4BEC-2C8B-4F77-8AFF-A299340EA196}"/>
              </a:ext>
            </a:extLst>
          </p:cNvPr>
          <p:cNvSpPr>
            <a:spLocks noGrp="1"/>
          </p:cNvSpPr>
          <p:nvPr>
            <p:ph type="title"/>
          </p:nvPr>
        </p:nvSpPr>
        <p:spPr>
          <a:xfrm>
            <a:off x="48576" y="19596"/>
            <a:ext cx="10969874" cy="553990"/>
          </a:xfrm>
        </p:spPr>
        <p:txBody>
          <a:bodyPr>
            <a:noAutofit/>
          </a:bodyPr>
          <a:lstStyle/>
          <a:p>
            <a:r>
              <a:rPr lang="en-US" sz="4000">
                <a:latin typeface="Segoe UI Semibold" panose="020B0702040204020203" pitchFamily="34" charset="0"/>
                <a:cs typeface="Segoe UI Semibold" panose="020B0702040204020203" pitchFamily="34" charset="0"/>
              </a:rPr>
              <a:t>Microsoft Cloud Adoption Framework</a:t>
            </a:r>
          </a:p>
        </p:txBody>
      </p:sp>
    </p:spTree>
    <p:extLst>
      <p:ext uri="{BB962C8B-B14F-4D97-AF65-F5344CB8AC3E}">
        <p14:creationId xmlns:p14="http://schemas.microsoft.com/office/powerpoint/2010/main" val="921320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8682" y="3525333"/>
            <a:ext cx="9630389" cy="800219"/>
          </a:xfrm>
        </p:spPr>
        <p:txBody>
          <a:bodyPr/>
          <a:lstStyle/>
          <a:p>
            <a:r>
              <a:rPr lang="en-US" sz="4000" dirty="0"/>
              <a:t>Organize</a:t>
            </a:r>
            <a:endParaRPr lang="en-US" sz="4000" dirty="0">
              <a:solidFill>
                <a:schemeClr val="accent5"/>
              </a:solidFill>
            </a:endParaRPr>
          </a:p>
        </p:txBody>
      </p:sp>
    </p:spTree>
    <p:extLst>
      <p:ext uri="{BB962C8B-B14F-4D97-AF65-F5344CB8AC3E}">
        <p14:creationId xmlns:p14="http://schemas.microsoft.com/office/powerpoint/2010/main" val="3737675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88989D5B-0B85-4880-896D-8AEB107F864B}"/>
              </a:ext>
            </a:extLst>
          </p:cNvPr>
          <p:cNvSpPr/>
          <p:nvPr/>
        </p:nvSpPr>
        <p:spPr bwMode="auto">
          <a:xfrm>
            <a:off x="3519854" y="3207761"/>
            <a:ext cx="6395392" cy="1175852"/>
          </a:xfrm>
          <a:prstGeom prst="roundRect">
            <a:avLst>
              <a:gd name="adj" fmla="val 50000"/>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179259" tIns="89630" rIns="89630" bIns="89630" numCol="1" rtlCol="0" anchor="ctr" anchorCtr="0" compatLnSpc="1">
            <a:prstTxWarp prst="textNoShape">
              <a:avLst/>
            </a:prstTxWarp>
          </a:bodyPr>
          <a:lstStyle/>
          <a:p>
            <a:pPr defTabSz="913576" fontAlgn="base">
              <a:spcBef>
                <a:spcPct val="0"/>
              </a:spcBef>
              <a:spcAft>
                <a:spcPct val="0"/>
              </a:spcAft>
              <a:defRPr/>
            </a:pPr>
            <a:endParaRPr lang="en-US" sz="1730" kern="0">
              <a:solidFill>
                <a:srgbClr val="0078D7"/>
              </a:solidFill>
              <a:latin typeface="Segoe UI Semibold"/>
            </a:endParaRPr>
          </a:p>
        </p:txBody>
      </p:sp>
      <p:sp>
        <p:nvSpPr>
          <p:cNvPr id="2" name="Title 1">
            <a:extLst>
              <a:ext uri="{FF2B5EF4-FFF2-40B4-BE49-F238E27FC236}">
                <a16:creationId xmlns:a16="http://schemas.microsoft.com/office/drawing/2014/main" id="{C077CFA9-D31B-4C27-AA04-F3B820EC7B28}"/>
              </a:ext>
            </a:extLst>
          </p:cNvPr>
          <p:cNvSpPr>
            <a:spLocks noGrp="1"/>
          </p:cNvSpPr>
          <p:nvPr>
            <p:ph type="title"/>
          </p:nvPr>
        </p:nvSpPr>
        <p:spPr/>
        <p:txBody>
          <a:bodyPr/>
          <a:lstStyle/>
          <a:p>
            <a:pPr algn="l"/>
            <a:r>
              <a:rPr lang="en-US"/>
              <a:t>Traditional </a:t>
            </a:r>
            <a:r>
              <a:rPr lang="en-US" i="1"/>
              <a:t>thinking</a:t>
            </a:r>
          </a:p>
        </p:txBody>
      </p:sp>
      <p:sp>
        <p:nvSpPr>
          <p:cNvPr id="3" name="Text Placeholder 2">
            <a:extLst>
              <a:ext uri="{FF2B5EF4-FFF2-40B4-BE49-F238E27FC236}">
                <a16:creationId xmlns:a16="http://schemas.microsoft.com/office/drawing/2014/main" id="{196A4F0D-B5D6-49E7-BE2E-2634738B868D}"/>
              </a:ext>
            </a:extLst>
          </p:cNvPr>
          <p:cNvSpPr>
            <a:spLocks noGrp="1"/>
          </p:cNvSpPr>
          <p:nvPr>
            <p:ph type="body" sz="quarter" idx="10"/>
          </p:nvPr>
        </p:nvSpPr>
        <p:spPr>
          <a:xfrm>
            <a:off x="676410" y="1092849"/>
            <a:ext cx="11023624" cy="307777"/>
          </a:xfrm>
        </p:spPr>
        <p:txBody>
          <a:bodyPr/>
          <a:lstStyle/>
          <a:p>
            <a:pPr marL="0" indent="0" algn="l">
              <a:buNone/>
            </a:pPr>
            <a:r>
              <a:rPr lang="en-US"/>
              <a:t>Block from directly </a:t>
            </a:r>
            <a:r>
              <a:rPr lang="en-US" b="1"/>
              <a:t>understanding</a:t>
            </a:r>
            <a:r>
              <a:rPr lang="en-US"/>
              <a:t> the cloud </a:t>
            </a:r>
            <a:r>
              <a:rPr lang="en-US" b="1"/>
              <a:t>to save today’s business</a:t>
            </a:r>
          </a:p>
        </p:txBody>
      </p:sp>
      <p:cxnSp>
        <p:nvCxnSpPr>
          <p:cNvPr id="52" name="Straight Connector 51">
            <a:extLst>
              <a:ext uri="{FF2B5EF4-FFF2-40B4-BE49-F238E27FC236}">
                <a16:creationId xmlns:a16="http://schemas.microsoft.com/office/drawing/2014/main" id="{8FA6823E-AE0D-463B-A488-28BE3CC53849}"/>
              </a:ext>
            </a:extLst>
          </p:cNvPr>
          <p:cNvCxnSpPr>
            <a:cxnSpLocks/>
          </p:cNvCxnSpPr>
          <p:nvPr/>
        </p:nvCxnSpPr>
        <p:spPr>
          <a:xfrm>
            <a:off x="5696007" y="3804431"/>
            <a:ext cx="990459" cy="0"/>
          </a:xfrm>
          <a:prstGeom prst="line">
            <a:avLst/>
          </a:prstGeom>
          <a:ln w="25400" cap="rnd">
            <a:solidFill>
              <a:schemeClr val="bg2">
                <a:lumMod val="75000"/>
              </a:schemeClr>
            </a:solidFill>
            <a:prstDash val="sysDash"/>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80164B98-6CF7-49E3-91C5-08ACF012B431}"/>
              </a:ext>
            </a:extLst>
          </p:cNvPr>
          <p:cNvGrpSpPr/>
          <p:nvPr/>
        </p:nvGrpSpPr>
        <p:grpSpPr>
          <a:xfrm>
            <a:off x="5511393" y="2906725"/>
            <a:ext cx="184614" cy="1779772"/>
            <a:chOff x="2124673" y="2295425"/>
            <a:chExt cx="164160" cy="1599158"/>
          </a:xfrm>
          <a:solidFill>
            <a:schemeClr val="accent5"/>
          </a:solidFill>
        </p:grpSpPr>
        <p:sp>
          <p:nvSpPr>
            <p:cNvPr id="39" name="Right Triangle 38">
              <a:extLst>
                <a:ext uri="{FF2B5EF4-FFF2-40B4-BE49-F238E27FC236}">
                  <a16:creationId xmlns:a16="http://schemas.microsoft.com/office/drawing/2014/main" id="{1FA63802-1E06-4356-B3AF-7432DA000F83}"/>
                </a:ext>
              </a:extLst>
            </p:cNvPr>
            <p:cNvSpPr/>
            <p:nvPr/>
          </p:nvSpPr>
          <p:spPr bwMode="auto">
            <a:xfrm>
              <a:off x="2124673" y="2295425"/>
              <a:ext cx="164160" cy="270486"/>
            </a:xfrm>
            <a:prstGeom prst="rtTriangl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Right Triangle 40">
              <a:extLst>
                <a:ext uri="{FF2B5EF4-FFF2-40B4-BE49-F238E27FC236}">
                  <a16:creationId xmlns:a16="http://schemas.microsoft.com/office/drawing/2014/main" id="{A59EA056-9D71-4DF9-9A37-FEC76AD07080}"/>
                </a:ext>
              </a:extLst>
            </p:cNvPr>
            <p:cNvSpPr/>
            <p:nvPr/>
          </p:nvSpPr>
          <p:spPr bwMode="auto">
            <a:xfrm flipV="1">
              <a:off x="2124673" y="3622436"/>
              <a:ext cx="164160" cy="272147"/>
            </a:xfrm>
            <a:prstGeom prst="rtTriangl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0" name="Rectangle 29">
            <a:extLst>
              <a:ext uri="{FF2B5EF4-FFF2-40B4-BE49-F238E27FC236}">
                <a16:creationId xmlns:a16="http://schemas.microsoft.com/office/drawing/2014/main" id="{CCCDBA52-5D3A-4089-B984-15437BB6BA91}"/>
              </a:ext>
            </a:extLst>
          </p:cNvPr>
          <p:cNvSpPr/>
          <p:nvPr/>
        </p:nvSpPr>
        <p:spPr bwMode="auto">
          <a:xfrm>
            <a:off x="3468166" y="2904876"/>
            <a:ext cx="2073863" cy="1781621"/>
          </a:xfrm>
          <a:prstGeom prst="rect">
            <a:avLst/>
          </a:prstGeom>
          <a:solidFill>
            <a:schemeClr val="accent1"/>
          </a:solidFill>
          <a:ln w="10795" cap="flat" cmpd="sng" algn="ctr">
            <a:noFill/>
            <a:prstDash val="solid"/>
          </a:ln>
          <a:effectLst>
            <a:outerShdw blurRad="254000" dist="50800" dir="2700000" algn="tl" rotWithShape="0">
              <a:prstClr val="black">
                <a:alpha val="24000"/>
              </a:prstClr>
            </a:outerShdw>
          </a:effectLst>
        </p:spPr>
        <p:txBody>
          <a:bodyPr vert="horz" wrap="square" lIns="179259" tIns="89630" rIns="89630" bIns="89630" numCol="1" rtlCol="0" anchor="ctr" anchorCtr="0" compatLnSpc="1">
            <a:prstTxWarp prst="textNoShape">
              <a:avLst/>
            </a:prstTxWarp>
          </a:bodyPr>
          <a:lstStyle/>
          <a:p>
            <a:pPr defTabSz="913576" fontAlgn="base">
              <a:spcBef>
                <a:spcPct val="0"/>
              </a:spcBef>
              <a:spcAft>
                <a:spcPct val="0"/>
              </a:spcAft>
              <a:defRPr/>
            </a:pPr>
            <a:endParaRPr lang="en-US" sz="1730" kern="0">
              <a:solidFill>
                <a:srgbClr val="0078D7"/>
              </a:solidFill>
              <a:latin typeface="Segoe UI Semibold"/>
            </a:endParaRPr>
          </a:p>
        </p:txBody>
      </p:sp>
      <p:sp>
        <p:nvSpPr>
          <p:cNvPr id="56" name="people_4">
            <a:extLst>
              <a:ext uri="{FF2B5EF4-FFF2-40B4-BE49-F238E27FC236}">
                <a16:creationId xmlns:a16="http://schemas.microsoft.com/office/drawing/2014/main" id="{B488E4F9-7384-445C-B9C6-D6FB93B7A25A}"/>
              </a:ext>
            </a:extLst>
          </p:cNvPr>
          <p:cNvSpPr>
            <a:spLocks noChangeAspect="1" noEditPoints="1"/>
          </p:cNvSpPr>
          <p:nvPr/>
        </p:nvSpPr>
        <p:spPr bwMode="auto">
          <a:xfrm>
            <a:off x="4283411" y="3190890"/>
            <a:ext cx="443371" cy="4956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30">
              <a:solidFill>
                <a:srgbClr val="505050"/>
              </a:solidFill>
              <a:latin typeface="Segoe UI Semilight"/>
            </a:endParaRPr>
          </a:p>
        </p:txBody>
      </p:sp>
      <p:sp>
        <p:nvSpPr>
          <p:cNvPr id="55" name="Rectangle 54">
            <a:extLst>
              <a:ext uri="{FF2B5EF4-FFF2-40B4-BE49-F238E27FC236}">
                <a16:creationId xmlns:a16="http://schemas.microsoft.com/office/drawing/2014/main" id="{91867687-5944-4F30-A237-BA7561C208D1}"/>
              </a:ext>
            </a:extLst>
          </p:cNvPr>
          <p:cNvSpPr/>
          <p:nvPr/>
        </p:nvSpPr>
        <p:spPr bwMode="auto">
          <a:xfrm>
            <a:off x="3468166" y="4001894"/>
            <a:ext cx="2073863" cy="4985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822" fontAlgn="base">
              <a:lnSpc>
                <a:spcPct val="90000"/>
              </a:lnSpc>
              <a:spcBef>
                <a:spcPct val="0"/>
              </a:spcBef>
              <a:spcAft>
                <a:spcPct val="0"/>
              </a:spcAft>
              <a:defRPr/>
            </a:pPr>
            <a:r>
              <a:rPr lang="en-US" sz="1200" kern="0">
                <a:solidFill>
                  <a:srgbClr val="FFFFFF"/>
                </a:solidFill>
                <a:latin typeface="Segoe UI Semibold" panose="020B0702040204020203" pitchFamily="34" charset="0"/>
                <a:cs typeface="Segoe UI" panose="020B0502040204020203" pitchFamily="34" charset="0"/>
              </a:rPr>
              <a:t>Cloud Custodian / </a:t>
            </a:r>
          </a:p>
          <a:p>
            <a:pPr algn="ctr" defTabSz="913822" fontAlgn="base">
              <a:lnSpc>
                <a:spcPct val="90000"/>
              </a:lnSpc>
              <a:spcBef>
                <a:spcPct val="0"/>
              </a:spcBef>
              <a:spcAft>
                <a:spcPct val="0"/>
              </a:spcAft>
              <a:defRPr/>
            </a:pPr>
            <a:r>
              <a:rPr lang="en-US" sz="1200" kern="0">
                <a:solidFill>
                  <a:srgbClr val="FFFFFF"/>
                </a:solidFill>
                <a:latin typeface="Segoe UI Semibold" panose="020B0702040204020203" pitchFamily="34" charset="0"/>
                <a:cs typeface="Segoe UI" panose="020B0502040204020203" pitchFamily="34" charset="0"/>
              </a:rPr>
              <a:t>Partner responsible </a:t>
            </a:r>
            <a:br>
              <a:rPr lang="en-US" sz="1200" kern="0">
                <a:solidFill>
                  <a:srgbClr val="FFFFFF"/>
                </a:solidFill>
                <a:latin typeface="Segoe UI Semibold" panose="020B0702040204020203" pitchFamily="34" charset="0"/>
                <a:cs typeface="Segoe UI" panose="020B0502040204020203" pitchFamily="34" charset="0"/>
              </a:rPr>
            </a:br>
            <a:r>
              <a:rPr lang="en-US" sz="1200" kern="0">
                <a:solidFill>
                  <a:srgbClr val="FFFFFF"/>
                </a:solidFill>
                <a:latin typeface="Segoe UI Semibold" panose="020B0702040204020203" pitchFamily="34" charset="0"/>
                <a:cs typeface="Segoe UI" panose="020B0502040204020203" pitchFamily="34" charset="0"/>
              </a:rPr>
              <a:t>for Cloud environment</a:t>
            </a:r>
          </a:p>
        </p:txBody>
      </p:sp>
      <p:sp>
        <p:nvSpPr>
          <p:cNvPr id="49" name="Freeform: Shape 48">
            <a:extLst>
              <a:ext uri="{FF2B5EF4-FFF2-40B4-BE49-F238E27FC236}">
                <a16:creationId xmlns:a16="http://schemas.microsoft.com/office/drawing/2014/main" id="{D822AEC0-BE43-42C8-8888-A6BECE1F9776}"/>
              </a:ext>
            </a:extLst>
          </p:cNvPr>
          <p:cNvSpPr/>
          <p:nvPr/>
        </p:nvSpPr>
        <p:spPr bwMode="auto">
          <a:xfrm rot="1901075">
            <a:off x="3675482" y="3189336"/>
            <a:ext cx="512599" cy="601045"/>
          </a:xfrm>
          <a:custGeom>
            <a:avLst/>
            <a:gdLst>
              <a:gd name="connsiteX0" fmla="*/ 109525 w 621897"/>
              <a:gd name="connsiteY0" fmla="*/ 8575 h 729201"/>
              <a:gd name="connsiteX1" fmla="*/ 188636 w 621897"/>
              <a:gd name="connsiteY1" fmla="*/ 27299 h 729201"/>
              <a:gd name="connsiteX2" fmla="*/ 399503 w 621897"/>
              <a:gd name="connsiteY2" fmla="*/ 368929 h 729201"/>
              <a:gd name="connsiteX3" fmla="*/ 403603 w 621897"/>
              <a:gd name="connsiteY3" fmla="*/ 366399 h 729201"/>
              <a:gd name="connsiteX4" fmla="*/ 236194 w 621897"/>
              <a:gd name="connsiteY4" fmla="*/ 95176 h 729201"/>
              <a:gd name="connsiteX5" fmla="*/ 250891 w 621897"/>
              <a:gd name="connsiteY5" fmla="*/ 33077 h 729201"/>
              <a:gd name="connsiteX6" fmla="*/ 312990 w 621897"/>
              <a:gd name="connsiteY6" fmla="*/ 47774 h 729201"/>
              <a:gd name="connsiteX7" fmla="*/ 469363 w 621897"/>
              <a:gd name="connsiteY7" fmla="*/ 301117 h 729201"/>
              <a:gd name="connsiteX8" fmla="*/ 469363 w 621897"/>
              <a:gd name="connsiteY8" fmla="*/ 240287 h 729201"/>
              <a:gd name="connsiteX9" fmla="*/ 515943 w 621897"/>
              <a:gd name="connsiteY9" fmla="*/ 170013 h 729201"/>
              <a:gd name="connsiteX10" fmla="*/ 545630 w 621897"/>
              <a:gd name="connsiteY10" fmla="*/ 164020 h 729201"/>
              <a:gd name="connsiteX11" fmla="*/ 621897 w 621897"/>
              <a:gd name="connsiteY11" fmla="*/ 240287 h 729201"/>
              <a:gd name="connsiteX12" fmla="*/ 621896 w 621897"/>
              <a:gd name="connsiteY12" fmla="*/ 500006 h 729201"/>
              <a:gd name="connsiteX13" fmla="*/ 620019 w 621897"/>
              <a:gd name="connsiteY13" fmla="*/ 509302 h 729201"/>
              <a:gd name="connsiteX14" fmla="*/ 619530 w 621897"/>
              <a:gd name="connsiteY14" fmla="*/ 521458 h 729201"/>
              <a:gd name="connsiteX15" fmla="*/ 615979 w 621897"/>
              <a:gd name="connsiteY15" fmla="*/ 529313 h 729201"/>
              <a:gd name="connsiteX16" fmla="*/ 615903 w 621897"/>
              <a:gd name="connsiteY16" fmla="*/ 529692 h 729201"/>
              <a:gd name="connsiteX17" fmla="*/ 615614 w 621897"/>
              <a:gd name="connsiteY17" fmla="*/ 530121 h 729201"/>
              <a:gd name="connsiteX18" fmla="*/ 608607 w 621897"/>
              <a:gd name="connsiteY18" fmla="*/ 545620 h 729201"/>
              <a:gd name="connsiteX19" fmla="*/ 588552 w 621897"/>
              <a:gd name="connsiteY19" fmla="*/ 564386 h 729201"/>
              <a:gd name="connsiteX20" fmla="*/ 338250 w 621897"/>
              <a:gd name="connsiteY20" fmla="*/ 718883 h 729201"/>
              <a:gd name="connsiteX21" fmla="*/ 243061 w 621897"/>
              <a:gd name="connsiteY21" fmla="*/ 696354 h 729201"/>
              <a:gd name="connsiteX22" fmla="*/ 139876 w 621897"/>
              <a:gd name="connsiteY22" fmla="*/ 529182 h 729201"/>
              <a:gd name="connsiteX23" fmla="*/ 139877 w 621897"/>
              <a:gd name="connsiteY23" fmla="*/ 529181 h 729201"/>
              <a:gd name="connsiteX24" fmla="*/ 6731 w 621897"/>
              <a:gd name="connsiteY24" fmla="*/ 313471 h 729201"/>
              <a:gd name="connsiteX25" fmla="*/ 21429 w 621897"/>
              <a:gd name="connsiteY25" fmla="*/ 251372 h 729201"/>
              <a:gd name="connsiteX26" fmla="*/ 83528 w 621897"/>
              <a:gd name="connsiteY26" fmla="*/ 266069 h 729201"/>
              <a:gd name="connsiteX27" fmla="*/ 216673 w 621897"/>
              <a:gd name="connsiteY27" fmla="*/ 481780 h 729201"/>
              <a:gd name="connsiteX28" fmla="*/ 220773 w 621897"/>
              <a:gd name="connsiteY28" fmla="*/ 479249 h 729201"/>
              <a:gd name="connsiteX29" fmla="*/ 39932 w 621897"/>
              <a:gd name="connsiteY29" fmla="*/ 186266 h 729201"/>
              <a:gd name="connsiteX30" fmla="*/ 54630 w 621897"/>
              <a:gd name="connsiteY30" fmla="*/ 124166 h 729201"/>
              <a:gd name="connsiteX31" fmla="*/ 116729 w 621897"/>
              <a:gd name="connsiteY31" fmla="*/ 138864 h 729201"/>
              <a:gd name="connsiteX32" fmla="*/ 297570 w 621897"/>
              <a:gd name="connsiteY32" fmla="*/ 431847 h 729201"/>
              <a:gd name="connsiteX33" fmla="*/ 301670 w 621897"/>
              <a:gd name="connsiteY33" fmla="*/ 429316 h 729201"/>
              <a:gd name="connsiteX34" fmla="*/ 90802 w 621897"/>
              <a:gd name="connsiteY34" fmla="*/ 87686 h 729201"/>
              <a:gd name="connsiteX35" fmla="*/ 109525 w 621897"/>
              <a:gd name="connsiteY35" fmla="*/ 8575 h 72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21897" h="729201">
                <a:moveTo>
                  <a:pt x="109525" y="8575"/>
                </a:moveTo>
                <a:cubicBezTo>
                  <a:pt x="136541" y="-8100"/>
                  <a:pt x="171961" y="283"/>
                  <a:pt x="188636" y="27299"/>
                </a:cubicBezTo>
                <a:lnTo>
                  <a:pt x="399503" y="368929"/>
                </a:lnTo>
                <a:lnTo>
                  <a:pt x="403603" y="366399"/>
                </a:lnTo>
                <a:lnTo>
                  <a:pt x="236194" y="95176"/>
                </a:lnTo>
                <a:cubicBezTo>
                  <a:pt x="223104" y="73970"/>
                  <a:pt x="229684" y="46167"/>
                  <a:pt x="250891" y="33077"/>
                </a:cubicBezTo>
                <a:cubicBezTo>
                  <a:pt x="272097" y="19987"/>
                  <a:pt x="299901" y="26568"/>
                  <a:pt x="312990" y="47774"/>
                </a:cubicBezTo>
                <a:lnTo>
                  <a:pt x="469363" y="301117"/>
                </a:lnTo>
                <a:lnTo>
                  <a:pt x="469363" y="240287"/>
                </a:lnTo>
                <a:cubicBezTo>
                  <a:pt x="469363" y="208696"/>
                  <a:pt x="488570" y="181591"/>
                  <a:pt x="515943" y="170013"/>
                </a:cubicBezTo>
                <a:cubicBezTo>
                  <a:pt x="525068" y="166154"/>
                  <a:pt x="535100" y="164020"/>
                  <a:pt x="545630" y="164020"/>
                </a:cubicBezTo>
                <a:cubicBezTo>
                  <a:pt x="587751" y="164020"/>
                  <a:pt x="621897" y="198166"/>
                  <a:pt x="621897" y="240287"/>
                </a:cubicBezTo>
                <a:cubicBezTo>
                  <a:pt x="621897" y="326860"/>
                  <a:pt x="621896" y="413433"/>
                  <a:pt x="621896" y="500006"/>
                </a:cubicBezTo>
                <a:lnTo>
                  <a:pt x="620019" y="509302"/>
                </a:lnTo>
                <a:lnTo>
                  <a:pt x="619530" y="521458"/>
                </a:lnTo>
                <a:lnTo>
                  <a:pt x="615979" y="529313"/>
                </a:lnTo>
                <a:lnTo>
                  <a:pt x="615903" y="529692"/>
                </a:lnTo>
                <a:lnTo>
                  <a:pt x="615614" y="530121"/>
                </a:lnTo>
                <a:lnTo>
                  <a:pt x="608607" y="545620"/>
                </a:lnTo>
                <a:cubicBezTo>
                  <a:pt x="603404" y="552945"/>
                  <a:pt x="596678" y="559370"/>
                  <a:pt x="588552" y="564386"/>
                </a:cubicBezTo>
                <a:lnTo>
                  <a:pt x="338250" y="718883"/>
                </a:lnTo>
                <a:cubicBezTo>
                  <a:pt x="305744" y="738947"/>
                  <a:pt x="263126" y="728861"/>
                  <a:pt x="243061" y="696354"/>
                </a:cubicBezTo>
                <a:lnTo>
                  <a:pt x="139876" y="529182"/>
                </a:lnTo>
                <a:lnTo>
                  <a:pt x="139877" y="529181"/>
                </a:lnTo>
                <a:lnTo>
                  <a:pt x="6731" y="313471"/>
                </a:lnTo>
                <a:cubicBezTo>
                  <a:pt x="-6358" y="292264"/>
                  <a:pt x="222" y="264461"/>
                  <a:pt x="21429" y="251372"/>
                </a:cubicBezTo>
                <a:cubicBezTo>
                  <a:pt x="42635" y="238282"/>
                  <a:pt x="70439" y="244862"/>
                  <a:pt x="83528" y="266069"/>
                </a:cubicBezTo>
                <a:lnTo>
                  <a:pt x="216673" y="481780"/>
                </a:lnTo>
                <a:lnTo>
                  <a:pt x="220773" y="479249"/>
                </a:lnTo>
                <a:lnTo>
                  <a:pt x="39932" y="186266"/>
                </a:lnTo>
                <a:cubicBezTo>
                  <a:pt x="26843" y="165059"/>
                  <a:pt x="33423" y="137256"/>
                  <a:pt x="54630" y="124166"/>
                </a:cubicBezTo>
                <a:cubicBezTo>
                  <a:pt x="75836" y="111077"/>
                  <a:pt x="103640" y="117657"/>
                  <a:pt x="116729" y="138864"/>
                </a:cubicBezTo>
                <a:lnTo>
                  <a:pt x="297570" y="431847"/>
                </a:lnTo>
                <a:lnTo>
                  <a:pt x="301670" y="429316"/>
                </a:lnTo>
                <a:lnTo>
                  <a:pt x="90802" y="87686"/>
                </a:lnTo>
                <a:cubicBezTo>
                  <a:pt x="74127" y="60670"/>
                  <a:pt x="82509" y="25251"/>
                  <a:pt x="109525" y="8575"/>
                </a:cubicBezTo>
                <a:close/>
              </a:path>
            </a:pathLst>
          </a:cu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505E5CF9-D989-4B21-B164-45AAD005AC81}"/>
              </a:ext>
            </a:extLst>
          </p:cNvPr>
          <p:cNvSpPr/>
          <p:nvPr/>
        </p:nvSpPr>
        <p:spPr bwMode="auto">
          <a:xfrm>
            <a:off x="7618906" y="2080528"/>
            <a:ext cx="3599363" cy="3599363"/>
          </a:xfrm>
          <a:prstGeom prst="ellipse">
            <a:avLst/>
          </a:prstGeom>
          <a:solidFill>
            <a:schemeClr val="bg1">
              <a:lumMod val="95000"/>
            </a:scheme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7558" rIns="0" bIns="47558" numCol="1" rtlCol="0" anchor="ctr" anchorCtr="0" compatLnSpc="1">
            <a:prstTxWarp prst="textNoShape">
              <a:avLst/>
            </a:prstTxWarp>
          </a:bodyPr>
          <a:lstStyle/>
          <a:p>
            <a:pPr algn="ctr" defTabSz="950845"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27" name="cloud">
            <a:extLst>
              <a:ext uri="{FF2B5EF4-FFF2-40B4-BE49-F238E27FC236}">
                <a16:creationId xmlns:a16="http://schemas.microsoft.com/office/drawing/2014/main" id="{C7709945-AED0-4996-88B1-B267DA171A69}"/>
              </a:ext>
            </a:extLst>
          </p:cNvPr>
          <p:cNvSpPr>
            <a:spLocks noChangeAspect="1"/>
          </p:cNvSpPr>
          <p:nvPr/>
        </p:nvSpPr>
        <p:spPr bwMode="auto">
          <a:xfrm flipH="1">
            <a:off x="8324735" y="3059570"/>
            <a:ext cx="2258641" cy="143897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 name="connsiteX0" fmla="*/ 8169 w 10000"/>
              <a:gd name="connsiteY0" fmla="*/ 9954 h 10000"/>
              <a:gd name="connsiteX1" fmla="*/ 2558 w 10000"/>
              <a:gd name="connsiteY1" fmla="*/ 10000 h 10000"/>
              <a:gd name="connsiteX2" fmla="*/ 2558 w 10000"/>
              <a:gd name="connsiteY2" fmla="*/ 10000 h 10000"/>
              <a:gd name="connsiteX3" fmla="*/ 2500 w 10000"/>
              <a:gd name="connsiteY3" fmla="*/ 10000 h 10000"/>
              <a:gd name="connsiteX4" fmla="*/ 0 w 10000"/>
              <a:gd name="connsiteY4" fmla="*/ 5991 h 10000"/>
              <a:gd name="connsiteX5" fmla="*/ 2500 w 10000"/>
              <a:gd name="connsiteY5" fmla="*/ 2028 h 10000"/>
              <a:gd name="connsiteX6" fmla="*/ 3023 w 10000"/>
              <a:gd name="connsiteY6" fmla="*/ 2074 h 10000"/>
              <a:gd name="connsiteX7" fmla="*/ 5349 w 10000"/>
              <a:gd name="connsiteY7" fmla="*/ 0 h 10000"/>
              <a:gd name="connsiteX8" fmla="*/ 8081 w 10000"/>
              <a:gd name="connsiteY8" fmla="*/ 3917 h 10000"/>
              <a:gd name="connsiteX9" fmla="*/ 8081 w 10000"/>
              <a:gd name="connsiteY9" fmla="*/ 3917 h 10000"/>
              <a:gd name="connsiteX10" fmla="*/ 10000 w 10000"/>
              <a:gd name="connsiteY10" fmla="*/ 6959 h 10000"/>
              <a:gd name="connsiteX11" fmla="*/ 8169 w 10000"/>
              <a:gd name="connsiteY11" fmla="*/ 995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000">
                <a:moveTo>
                  <a:pt x="8169" y="9954"/>
                </a:moveTo>
                <a:lnTo>
                  <a:pt x="2558" y="10000"/>
                </a:lnTo>
                <a:lnTo>
                  <a:pt x="2558" y="10000"/>
                </a:lnTo>
                <a:lnTo>
                  <a:pt x="2500" y="10000"/>
                </a:lnTo>
                <a:cubicBezTo>
                  <a:pt x="1134" y="10000"/>
                  <a:pt x="0" y="8203"/>
                  <a:pt x="0" y="5991"/>
                </a:cubicBezTo>
                <a:cubicBezTo>
                  <a:pt x="0" y="3779"/>
                  <a:pt x="1134" y="2028"/>
                  <a:pt x="2500" y="2028"/>
                </a:cubicBezTo>
                <a:cubicBezTo>
                  <a:pt x="2674" y="2028"/>
                  <a:pt x="2849" y="2028"/>
                  <a:pt x="3023" y="2074"/>
                </a:cubicBezTo>
                <a:cubicBezTo>
                  <a:pt x="3517" y="829"/>
                  <a:pt x="4360" y="0"/>
                  <a:pt x="5349" y="0"/>
                </a:cubicBezTo>
                <a:cubicBezTo>
                  <a:pt x="6773" y="0"/>
                  <a:pt x="7936" y="1705"/>
                  <a:pt x="8081" y="3917"/>
                </a:cubicBezTo>
                <a:lnTo>
                  <a:pt x="8081" y="3917"/>
                </a:lnTo>
                <a:cubicBezTo>
                  <a:pt x="9157" y="3917"/>
                  <a:pt x="10000" y="5253"/>
                  <a:pt x="10000" y="6959"/>
                </a:cubicBezTo>
                <a:cubicBezTo>
                  <a:pt x="10000" y="8571"/>
                  <a:pt x="9186" y="9908"/>
                  <a:pt x="8169" y="9954"/>
                </a:cubicBezTo>
                <a:close/>
              </a:path>
            </a:pathLst>
          </a:custGeom>
          <a:solidFill>
            <a:schemeClr val="accent1"/>
          </a:solidFill>
          <a:ln w="22225" cap="sq">
            <a:solidFill>
              <a:schemeClr val="accent1"/>
            </a:solidFill>
            <a:prstDash val="solid"/>
            <a:miter lim="800000"/>
            <a:headEnd/>
            <a:tailEnd/>
          </a:ln>
        </p:spPr>
        <p:txBody>
          <a:bodyPr vert="horz" wrap="square" lIns="89617" tIns="44808" rIns="89617" bIns="44808" numCol="1" anchor="t" anchorCtr="0" compatLnSpc="1">
            <a:prstTxWarp prst="textNoShape">
              <a:avLst/>
            </a:prstTxWarp>
          </a:bodyPr>
          <a:lstStyle/>
          <a:p>
            <a:pPr defTabSz="914016">
              <a:defRPr/>
            </a:pPr>
            <a:endParaRPr lang="en-US" sz="882">
              <a:gradFill>
                <a:gsLst>
                  <a:gs pos="0">
                    <a:srgbClr val="505050"/>
                  </a:gs>
                  <a:gs pos="100000">
                    <a:srgbClr val="505050"/>
                  </a:gs>
                </a:gsLst>
              </a:gradFill>
              <a:latin typeface="Segoe UI Semilight"/>
            </a:endParaRPr>
          </a:p>
        </p:txBody>
      </p:sp>
      <p:sp>
        <p:nvSpPr>
          <p:cNvPr id="28" name="gear">
            <a:extLst>
              <a:ext uri="{FF2B5EF4-FFF2-40B4-BE49-F238E27FC236}">
                <a16:creationId xmlns:a16="http://schemas.microsoft.com/office/drawing/2014/main" id="{0F474305-14CD-464D-870E-68D384903A1F}"/>
              </a:ext>
            </a:extLst>
          </p:cNvPr>
          <p:cNvSpPr>
            <a:spLocks noChangeAspect="1" noEditPoints="1"/>
          </p:cNvSpPr>
          <p:nvPr/>
        </p:nvSpPr>
        <p:spPr bwMode="auto">
          <a:xfrm>
            <a:off x="8572789" y="3753037"/>
            <a:ext cx="540041" cy="537702"/>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chemeClr val="bg1"/>
            </a:solidFill>
            <a:prstDash val="solid"/>
            <a:miter lim="800000"/>
            <a:headEnd/>
            <a:tailEnd/>
          </a:ln>
        </p:spPr>
        <p:txBody>
          <a:bodyPr vert="horz" wrap="square" lIns="89617" tIns="44808" rIns="89617" bIns="44808" numCol="1" anchor="t" anchorCtr="0" compatLnSpc="1">
            <a:prstTxWarp prst="textNoShape">
              <a:avLst/>
            </a:prstTxWarp>
          </a:bodyPr>
          <a:lstStyle/>
          <a:p>
            <a:pPr defTabSz="914016">
              <a:defRPr/>
            </a:pPr>
            <a:endParaRPr lang="en-US" sz="882">
              <a:gradFill>
                <a:gsLst>
                  <a:gs pos="0">
                    <a:srgbClr val="505050"/>
                  </a:gs>
                  <a:gs pos="100000">
                    <a:srgbClr val="505050"/>
                  </a:gs>
                </a:gsLst>
              </a:gradFill>
              <a:latin typeface="Segoe UI Semilight"/>
            </a:endParaRPr>
          </a:p>
        </p:txBody>
      </p:sp>
      <p:sp>
        <p:nvSpPr>
          <p:cNvPr id="36" name="gear">
            <a:extLst>
              <a:ext uri="{FF2B5EF4-FFF2-40B4-BE49-F238E27FC236}">
                <a16:creationId xmlns:a16="http://schemas.microsoft.com/office/drawing/2014/main" id="{E062CA04-9A5A-43C9-977E-9DFC82FB1E5E}"/>
              </a:ext>
            </a:extLst>
          </p:cNvPr>
          <p:cNvSpPr>
            <a:spLocks noChangeAspect="1" noEditPoints="1"/>
          </p:cNvSpPr>
          <p:nvPr/>
        </p:nvSpPr>
        <p:spPr bwMode="auto">
          <a:xfrm>
            <a:off x="9189003" y="3440150"/>
            <a:ext cx="540041" cy="537702"/>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chemeClr val="bg1"/>
            </a:solidFill>
            <a:prstDash val="solid"/>
            <a:miter lim="800000"/>
            <a:headEnd/>
            <a:tailEnd/>
          </a:ln>
        </p:spPr>
        <p:txBody>
          <a:bodyPr vert="horz" wrap="square" lIns="89617" tIns="44808" rIns="89617" bIns="44808" numCol="1" anchor="t" anchorCtr="0" compatLnSpc="1">
            <a:prstTxWarp prst="textNoShape">
              <a:avLst/>
            </a:prstTxWarp>
          </a:bodyPr>
          <a:lstStyle/>
          <a:p>
            <a:pPr defTabSz="914016">
              <a:defRPr/>
            </a:pPr>
            <a:endParaRPr lang="en-US" sz="882">
              <a:gradFill>
                <a:gsLst>
                  <a:gs pos="0">
                    <a:srgbClr val="505050"/>
                  </a:gs>
                  <a:gs pos="100000">
                    <a:srgbClr val="505050"/>
                  </a:gs>
                </a:gsLst>
              </a:gradFill>
              <a:latin typeface="Segoe UI Semilight"/>
            </a:endParaRPr>
          </a:p>
        </p:txBody>
      </p:sp>
      <p:sp>
        <p:nvSpPr>
          <p:cNvPr id="37" name="gear">
            <a:extLst>
              <a:ext uri="{FF2B5EF4-FFF2-40B4-BE49-F238E27FC236}">
                <a16:creationId xmlns:a16="http://schemas.microsoft.com/office/drawing/2014/main" id="{3CADF077-AE5F-43D7-9DA9-DBA050FD33EC}"/>
              </a:ext>
            </a:extLst>
          </p:cNvPr>
          <p:cNvSpPr>
            <a:spLocks noChangeAspect="1" noEditPoints="1"/>
          </p:cNvSpPr>
          <p:nvPr/>
        </p:nvSpPr>
        <p:spPr bwMode="auto">
          <a:xfrm>
            <a:off x="9737239" y="3828897"/>
            <a:ext cx="540041" cy="537702"/>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chemeClr val="bg1"/>
            </a:solidFill>
            <a:prstDash val="solid"/>
            <a:miter lim="800000"/>
            <a:headEnd/>
            <a:tailEnd/>
          </a:ln>
        </p:spPr>
        <p:txBody>
          <a:bodyPr vert="horz" wrap="square" lIns="89617" tIns="44808" rIns="89617" bIns="44808" numCol="1" anchor="t" anchorCtr="0" compatLnSpc="1">
            <a:prstTxWarp prst="textNoShape">
              <a:avLst/>
            </a:prstTxWarp>
          </a:bodyPr>
          <a:lstStyle/>
          <a:p>
            <a:pPr defTabSz="914016">
              <a:defRPr/>
            </a:pPr>
            <a:endParaRPr lang="en-US" sz="882">
              <a:gradFill>
                <a:gsLst>
                  <a:gs pos="0">
                    <a:srgbClr val="505050"/>
                  </a:gs>
                  <a:gs pos="100000">
                    <a:srgbClr val="505050"/>
                  </a:gs>
                </a:gsLst>
              </a:gradFill>
              <a:latin typeface="Segoe UI Semilight"/>
            </a:endParaRPr>
          </a:p>
        </p:txBody>
      </p:sp>
      <p:sp>
        <p:nvSpPr>
          <p:cNvPr id="33" name="Rectangle 32">
            <a:extLst>
              <a:ext uri="{FF2B5EF4-FFF2-40B4-BE49-F238E27FC236}">
                <a16:creationId xmlns:a16="http://schemas.microsoft.com/office/drawing/2014/main" id="{2FD47373-E3D7-4C1B-903C-55E54689EFE0}"/>
              </a:ext>
            </a:extLst>
          </p:cNvPr>
          <p:cNvSpPr/>
          <p:nvPr/>
        </p:nvSpPr>
        <p:spPr bwMode="auto">
          <a:xfrm>
            <a:off x="310838" y="3043424"/>
            <a:ext cx="1649598" cy="2170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751" fontAlgn="base">
              <a:lnSpc>
                <a:spcPct val="90000"/>
              </a:lnSpc>
              <a:spcBef>
                <a:spcPct val="0"/>
              </a:spcBef>
              <a:spcAft>
                <a:spcPct val="0"/>
              </a:spcAft>
              <a:defRPr/>
            </a:pPr>
            <a:r>
              <a:rPr lang="en-US" sz="1567" kern="0">
                <a:solidFill>
                  <a:srgbClr val="002050"/>
                </a:solidFill>
                <a:latin typeface="Segoe UI Semibold" panose="020B0702040204020203" pitchFamily="34" charset="0"/>
                <a:cs typeface="Segoe UI" panose="020B0502040204020203" pitchFamily="34" charset="0"/>
              </a:rPr>
              <a:t>Customer</a:t>
            </a:r>
          </a:p>
        </p:txBody>
      </p:sp>
      <p:sp>
        <p:nvSpPr>
          <p:cNvPr id="34" name="people_4">
            <a:extLst>
              <a:ext uri="{FF2B5EF4-FFF2-40B4-BE49-F238E27FC236}">
                <a16:creationId xmlns:a16="http://schemas.microsoft.com/office/drawing/2014/main" id="{EB4577C8-DE36-4D26-A840-CBAA42ACD715}"/>
              </a:ext>
            </a:extLst>
          </p:cNvPr>
          <p:cNvSpPr>
            <a:spLocks noChangeAspect="1" noEditPoints="1"/>
          </p:cNvSpPr>
          <p:nvPr/>
        </p:nvSpPr>
        <p:spPr bwMode="auto">
          <a:xfrm>
            <a:off x="913951" y="2328487"/>
            <a:ext cx="443371" cy="4956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30">
              <a:solidFill>
                <a:srgbClr val="505050"/>
              </a:solidFill>
              <a:latin typeface="Segoe UI Semilight"/>
            </a:endParaRPr>
          </a:p>
        </p:txBody>
      </p:sp>
      <p:sp>
        <p:nvSpPr>
          <p:cNvPr id="35" name="Rectangle 34">
            <a:extLst>
              <a:ext uri="{FF2B5EF4-FFF2-40B4-BE49-F238E27FC236}">
                <a16:creationId xmlns:a16="http://schemas.microsoft.com/office/drawing/2014/main" id="{5C26E7BC-F01E-406A-9ED9-486F94C0576B}"/>
              </a:ext>
            </a:extLst>
          </p:cNvPr>
          <p:cNvSpPr/>
          <p:nvPr/>
        </p:nvSpPr>
        <p:spPr bwMode="auto">
          <a:xfrm>
            <a:off x="310838" y="4564903"/>
            <a:ext cx="1649598" cy="2170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751" fontAlgn="base">
              <a:lnSpc>
                <a:spcPct val="90000"/>
              </a:lnSpc>
              <a:spcBef>
                <a:spcPct val="0"/>
              </a:spcBef>
              <a:spcAft>
                <a:spcPct val="0"/>
              </a:spcAft>
              <a:defRPr/>
            </a:pPr>
            <a:r>
              <a:rPr lang="en-US" sz="1567" kern="0">
                <a:solidFill>
                  <a:srgbClr val="002050"/>
                </a:solidFill>
                <a:latin typeface="Segoe UI Semibold" panose="020B0702040204020203" pitchFamily="34" charset="0"/>
                <a:cs typeface="Segoe UI" panose="020B0502040204020203" pitchFamily="34" charset="0"/>
              </a:rPr>
              <a:t>Customer</a:t>
            </a:r>
          </a:p>
        </p:txBody>
      </p:sp>
      <p:sp>
        <p:nvSpPr>
          <p:cNvPr id="38" name="people_4">
            <a:extLst>
              <a:ext uri="{FF2B5EF4-FFF2-40B4-BE49-F238E27FC236}">
                <a16:creationId xmlns:a16="http://schemas.microsoft.com/office/drawing/2014/main" id="{BBD3462B-0351-4F38-AFB8-703C14FFB76E}"/>
              </a:ext>
            </a:extLst>
          </p:cNvPr>
          <p:cNvSpPr>
            <a:spLocks noChangeAspect="1" noEditPoints="1"/>
          </p:cNvSpPr>
          <p:nvPr/>
        </p:nvSpPr>
        <p:spPr bwMode="auto">
          <a:xfrm>
            <a:off x="913951" y="3820696"/>
            <a:ext cx="443371" cy="4956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30">
              <a:solidFill>
                <a:srgbClr val="505050"/>
              </a:solidFill>
              <a:latin typeface="Segoe UI Semilight"/>
            </a:endParaRPr>
          </a:p>
        </p:txBody>
      </p:sp>
      <p:cxnSp>
        <p:nvCxnSpPr>
          <p:cNvPr id="42" name="Straight Connector 41">
            <a:extLst>
              <a:ext uri="{FF2B5EF4-FFF2-40B4-BE49-F238E27FC236}">
                <a16:creationId xmlns:a16="http://schemas.microsoft.com/office/drawing/2014/main" id="{74E11E1B-CEEE-412D-A1DC-5FAF2EE19BB5}"/>
              </a:ext>
            </a:extLst>
          </p:cNvPr>
          <p:cNvCxnSpPr>
            <a:cxnSpLocks/>
          </p:cNvCxnSpPr>
          <p:nvPr/>
        </p:nvCxnSpPr>
        <p:spPr>
          <a:xfrm>
            <a:off x="1452363" y="3568013"/>
            <a:ext cx="1204614" cy="0"/>
          </a:xfrm>
          <a:prstGeom prst="line">
            <a:avLst/>
          </a:prstGeom>
          <a:ln w="25400" cap="rnd">
            <a:solidFill>
              <a:schemeClr val="bg2">
                <a:lumMod val="75000"/>
              </a:schemeClr>
            </a:solidFill>
            <a:prstDash val="sysDash"/>
            <a:headEnd type="none"/>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4980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3">
            <a:extLst>
              <a:ext uri="{FF2B5EF4-FFF2-40B4-BE49-F238E27FC236}">
                <a16:creationId xmlns:a16="http://schemas.microsoft.com/office/drawing/2014/main" id="{35D1FB03-6194-49C9-AD9F-C2CBBC4CF75B}"/>
              </a:ext>
            </a:extLst>
          </p:cNvPr>
          <p:cNvSpPr/>
          <p:nvPr/>
        </p:nvSpPr>
        <p:spPr bwMode="auto">
          <a:xfrm flipV="1">
            <a:off x="4604843" y="4301697"/>
            <a:ext cx="2857117" cy="1858253"/>
          </a:xfrm>
          <a:custGeom>
            <a:avLst/>
            <a:gdLst>
              <a:gd name="connsiteX0" fmla="*/ 3836504 w 3836504"/>
              <a:gd name="connsiteY0" fmla="*/ 0 h 1182756"/>
              <a:gd name="connsiteX1" fmla="*/ 0 w 3836504"/>
              <a:gd name="connsiteY1" fmla="*/ 0 h 1182756"/>
              <a:gd name="connsiteX2" fmla="*/ 0 w 3836504"/>
              <a:gd name="connsiteY2" fmla="*/ 1182756 h 1182756"/>
            </a:gdLst>
            <a:ahLst/>
            <a:cxnLst>
              <a:cxn ang="0">
                <a:pos x="connsiteX0" y="connsiteY0"/>
              </a:cxn>
              <a:cxn ang="0">
                <a:pos x="connsiteX1" y="connsiteY1"/>
              </a:cxn>
              <a:cxn ang="0">
                <a:pos x="connsiteX2" y="connsiteY2"/>
              </a:cxn>
            </a:cxnLst>
            <a:rect l="l" t="t" r="r" b="b"/>
            <a:pathLst>
              <a:path w="3836504" h="1182756">
                <a:moveTo>
                  <a:pt x="3836504" y="0"/>
                </a:moveTo>
                <a:lnTo>
                  <a:pt x="0" y="0"/>
                </a:lnTo>
                <a:lnTo>
                  <a:pt x="0" y="1182756"/>
                </a:lnTo>
              </a:path>
            </a:pathLst>
          </a:custGeom>
          <a:ln w="25400" cap="rnd">
            <a:gradFill flip="none" rotWithShape="1">
              <a:gsLst>
                <a:gs pos="12000">
                  <a:schemeClr val="accent1">
                    <a:lumMod val="5000"/>
                    <a:lumOff val="95000"/>
                  </a:schemeClr>
                </a:gs>
                <a:gs pos="13000">
                  <a:schemeClr val="accent1"/>
                </a:gs>
              </a:gsLst>
              <a:lin ang="16200000" scaled="1"/>
              <a:tileRect/>
            </a:gradFill>
            <a:prstDash val="sysDash"/>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087">
              <a:defRPr/>
            </a:pPr>
            <a:endParaRPr lang="en-US" sz="1730">
              <a:solidFill>
                <a:srgbClr val="505050"/>
              </a:solidFill>
              <a:latin typeface="Segoe UI Semilight"/>
            </a:endParaRPr>
          </a:p>
        </p:txBody>
      </p:sp>
      <p:sp>
        <p:nvSpPr>
          <p:cNvPr id="291" name="1">
            <a:extLst>
              <a:ext uri="{FF2B5EF4-FFF2-40B4-BE49-F238E27FC236}">
                <a16:creationId xmlns:a16="http://schemas.microsoft.com/office/drawing/2014/main" id="{3D356EB7-5DF3-4D7F-863A-72AAE3DA0046}"/>
              </a:ext>
            </a:extLst>
          </p:cNvPr>
          <p:cNvSpPr/>
          <p:nvPr/>
        </p:nvSpPr>
        <p:spPr bwMode="auto">
          <a:xfrm>
            <a:off x="4254805" y="2372970"/>
            <a:ext cx="3094821" cy="1231050"/>
          </a:xfrm>
          <a:custGeom>
            <a:avLst/>
            <a:gdLst>
              <a:gd name="connsiteX0" fmla="*/ 3836504 w 3836504"/>
              <a:gd name="connsiteY0" fmla="*/ 0 h 1182756"/>
              <a:gd name="connsiteX1" fmla="*/ 0 w 3836504"/>
              <a:gd name="connsiteY1" fmla="*/ 0 h 1182756"/>
              <a:gd name="connsiteX2" fmla="*/ 0 w 3836504"/>
              <a:gd name="connsiteY2" fmla="*/ 1182756 h 1182756"/>
            </a:gdLst>
            <a:ahLst/>
            <a:cxnLst>
              <a:cxn ang="0">
                <a:pos x="connsiteX0" y="connsiteY0"/>
              </a:cxn>
              <a:cxn ang="0">
                <a:pos x="connsiteX1" y="connsiteY1"/>
              </a:cxn>
              <a:cxn ang="0">
                <a:pos x="connsiteX2" y="connsiteY2"/>
              </a:cxn>
            </a:cxnLst>
            <a:rect l="l" t="t" r="r" b="b"/>
            <a:pathLst>
              <a:path w="3836504" h="1182756">
                <a:moveTo>
                  <a:pt x="3836504" y="0"/>
                </a:moveTo>
                <a:lnTo>
                  <a:pt x="0" y="0"/>
                </a:lnTo>
                <a:lnTo>
                  <a:pt x="0" y="1182756"/>
                </a:lnTo>
              </a:path>
            </a:pathLst>
          </a:custGeom>
          <a:ln w="25400" cap="rnd">
            <a:gradFill flip="none" rotWithShape="1">
              <a:gsLst>
                <a:gs pos="20000">
                  <a:schemeClr val="accent1">
                    <a:lumMod val="5000"/>
                    <a:lumOff val="95000"/>
                  </a:schemeClr>
                </a:gs>
                <a:gs pos="24000">
                  <a:schemeClr val="accent1"/>
                </a:gs>
              </a:gsLst>
              <a:lin ang="16200000" scaled="1"/>
              <a:tileRect/>
            </a:gradFill>
            <a:prstDash val="sysDash"/>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087">
              <a:defRPr/>
            </a:pPr>
            <a:endParaRPr lang="en-US" sz="1730">
              <a:solidFill>
                <a:srgbClr val="505050"/>
              </a:solidFill>
              <a:latin typeface="Segoe UI Semilight"/>
            </a:endParaRPr>
          </a:p>
        </p:txBody>
      </p:sp>
      <p:sp>
        <p:nvSpPr>
          <p:cNvPr id="22" name="Rectangle: Rounded Corners 21">
            <a:extLst>
              <a:ext uri="{FF2B5EF4-FFF2-40B4-BE49-F238E27FC236}">
                <a16:creationId xmlns:a16="http://schemas.microsoft.com/office/drawing/2014/main" id="{88989D5B-0B85-4880-896D-8AEB107F864B}"/>
              </a:ext>
            </a:extLst>
          </p:cNvPr>
          <p:cNvSpPr/>
          <p:nvPr/>
        </p:nvSpPr>
        <p:spPr bwMode="auto">
          <a:xfrm>
            <a:off x="3519853" y="3207761"/>
            <a:ext cx="7261536" cy="1175852"/>
          </a:xfrm>
          <a:prstGeom prst="roundRect">
            <a:avLst>
              <a:gd name="adj" fmla="val 50000"/>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179259" tIns="89630" rIns="89630" bIns="89630" numCol="1" rtlCol="0" anchor="ctr" anchorCtr="0" compatLnSpc="1">
            <a:prstTxWarp prst="textNoShape">
              <a:avLst/>
            </a:prstTxWarp>
          </a:bodyPr>
          <a:lstStyle/>
          <a:p>
            <a:pPr defTabSz="913576" fontAlgn="base">
              <a:spcBef>
                <a:spcPct val="0"/>
              </a:spcBef>
              <a:spcAft>
                <a:spcPct val="0"/>
              </a:spcAft>
              <a:defRPr/>
            </a:pPr>
            <a:endParaRPr lang="en-US" sz="1730" kern="0">
              <a:solidFill>
                <a:srgbClr val="0078D7"/>
              </a:solidFill>
              <a:latin typeface="Segoe UI Semibold"/>
            </a:endParaRPr>
          </a:p>
        </p:txBody>
      </p:sp>
      <p:grpSp>
        <p:nvGrpSpPr>
          <p:cNvPr id="26" name="Group 25">
            <a:extLst>
              <a:ext uri="{FF2B5EF4-FFF2-40B4-BE49-F238E27FC236}">
                <a16:creationId xmlns:a16="http://schemas.microsoft.com/office/drawing/2014/main" id="{80164B98-6CF7-49E3-91C5-08ACF012B431}"/>
              </a:ext>
            </a:extLst>
          </p:cNvPr>
          <p:cNvGrpSpPr/>
          <p:nvPr/>
        </p:nvGrpSpPr>
        <p:grpSpPr>
          <a:xfrm rot="10800000">
            <a:off x="9821597" y="2907566"/>
            <a:ext cx="184614" cy="1779772"/>
            <a:chOff x="2124673" y="2295425"/>
            <a:chExt cx="164160" cy="1599158"/>
          </a:xfrm>
          <a:solidFill>
            <a:schemeClr val="accent5"/>
          </a:solidFill>
        </p:grpSpPr>
        <p:sp>
          <p:nvSpPr>
            <p:cNvPr id="39" name="Right Triangle 38">
              <a:extLst>
                <a:ext uri="{FF2B5EF4-FFF2-40B4-BE49-F238E27FC236}">
                  <a16:creationId xmlns:a16="http://schemas.microsoft.com/office/drawing/2014/main" id="{1FA63802-1E06-4356-B3AF-7432DA000F83}"/>
                </a:ext>
              </a:extLst>
            </p:cNvPr>
            <p:cNvSpPr/>
            <p:nvPr/>
          </p:nvSpPr>
          <p:spPr bwMode="auto">
            <a:xfrm>
              <a:off x="2124673" y="2295425"/>
              <a:ext cx="164160" cy="270486"/>
            </a:xfrm>
            <a:prstGeom prst="rtTriangl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Right Triangle 40">
              <a:extLst>
                <a:ext uri="{FF2B5EF4-FFF2-40B4-BE49-F238E27FC236}">
                  <a16:creationId xmlns:a16="http://schemas.microsoft.com/office/drawing/2014/main" id="{A59EA056-9D71-4DF9-9A37-FEC76AD07080}"/>
                </a:ext>
              </a:extLst>
            </p:cNvPr>
            <p:cNvSpPr/>
            <p:nvPr/>
          </p:nvSpPr>
          <p:spPr bwMode="auto">
            <a:xfrm flipV="1">
              <a:off x="2124673" y="3622436"/>
              <a:ext cx="164160" cy="272147"/>
            </a:xfrm>
            <a:prstGeom prst="rtTriangl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0" name="Rectangle 29">
            <a:extLst>
              <a:ext uri="{FF2B5EF4-FFF2-40B4-BE49-F238E27FC236}">
                <a16:creationId xmlns:a16="http://schemas.microsoft.com/office/drawing/2014/main" id="{CCCDBA52-5D3A-4089-B984-15437BB6BA91}"/>
              </a:ext>
            </a:extLst>
          </p:cNvPr>
          <p:cNvSpPr/>
          <p:nvPr/>
        </p:nvSpPr>
        <p:spPr bwMode="auto">
          <a:xfrm>
            <a:off x="9999794" y="2904876"/>
            <a:ext cx="2073863" cy="1781621"/>
          </a:xfrm>
          <a:prstGeom prst="rect">
            <a:avLst/>
          </a:prstGeom>
          <a:solidFill>
            <a:schemeClr val="accent1"/>
          </a:solidFill>
          <a:ln w="10795" cap="flat" cmpd="sng" algn="ctr">
            <a:noFill/>
            <a:prstDash val="solid"/>
          </a:ln>
          <a:effectLst>
            <a:outerShdw blurRad="254000" dist="50800" dir="2700000" algn="tl" rotWithShape="0">
              <a:prstClr val="black">
                <a:alpha val="24000"/>
              </a:prstClr>
            </a:outerShdw>
          </a:effectLst>
        </p:spPr>
        <p:txBody>
          <a:bodyPr vert="horz" wrap="square" lIns="179259" tIns="89630" rIns="89630" bIns="89630" numCol="1" rtlCol="0" anchor="ctr" anchorCtr="0" compatLnSpc="1">
            <a:prstTxWarp prst="textNoShape">
              <a:avLst/>
            </a:prstTxWarp>
          </a:bodyPr>
          <a:lstStyle/>
          <a:p>
            <a:pPr defTabSz="913576" fontAlgn="base">
              <a:spcBef>
                <a:spcPct val="0"/>
              </a:spcBef>
              <a:spcAft>
                <a:spcPct val="0"/>
              </a:spcAft>
              <a:defRPr/>
            </a:pPr>
            <a:endParaRPr lang="en-US" sz="1730" kern="0">
              <a:solidFill>
                <a:srgbClr val="0078D7"/>
              </a:solidFill>
              <a:latin typeface="Segoe UI Semibold"/>
            </a:endParaRPr>
          </a:p>
        </p:txBody>
      </p:sp>
      <p:sp>
        <p:nvSpPr>
          <p:cNvPr id="56" name="people_4">
            <a:extLst>
              <a:ext uri="{FF2B5EF4-FFF2-40B4-BE49-F238E27FC236}">
                <a16:creationId xmlns:a16="http://schemas.microsoft.com/office/drawing/2014/main" id="{B488E4F9-7384-445C-B9C6-D6FB93B7A25A}"/>
              </a:ext>
            </a:extLst>
          </p:cNvPr>
          <p:cNvSpPr>
            <a:spLocks noChangeAspect="1" noEditPoints="1"/>
          </p:cNvSpPr>
          <p:nvPr/>
        </p:nvSpPr>
        <p:spPr bwMode="auto">
          <a:xfrm>
            <a:off x="10815039" y="3190890"/>
            <a:ext cx="443371" cy="4956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30">
              <a:solidFill>
                <a:srgbClr val="505050"/>
              </a:solidFill>
              <a:latin typeface="Segoe UI Semilight"/>
            </a:endParaRPr>
          </a:p>
        </p:txBody>
      </p:sp>
      <p:sp>
        <p:nvSpPr>
          <p:cNvPr id="55" name="Rectangle 54">
            <a:extLst>
              <a:ext uri="{FF2B5EF4-FFF2-40B4-BE49-F238E27FC236}">
                <a16:creationId xmlns:a16="http://schemas.microsoft.com/office/drawing/2014/main" id="{91867687-5944-4F30-A237-BA7561C208D1}"/>
              </a:ext>
            </a:extLst>
          </p:cNvPr>
          <p:cNvSpPr/>
          <p:nvPr/>
        </p:nvSpPr>
        <p:spPr bwMode="auto">
          <a:xfrm>
            <a:off x="9966142" y="4001894"/>
            <a:ext cx="2141164" cy="4985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822" fontAlgn="base">
              <a:lnSpc>
                <a:spcPct val="90000"/>
              </a:lnSpc>
              <a:spcBef>
                <a:spcPct val="0"/>
              </a:spcBef>
              <a:spcAft>
                <a:spcPct val="0"/>
              </a:spcAft>
              <a:defRPr/>
            </a:pPr>
            <a:r>
              <a:rPr lang="en-US" sz="1200" kern="0">
                <a:solidFill>
                  <a:srgbClr val="FFFFFF"/>
                </a:solidFill>
                <a:latin typeface="Segoe UI Semibold" panose="020B0702040204020203" pitchFamily="34" charset="0"/>
                <a:cs typeface="Segoe UI" panose="020B0502040204020203" pitchFamily="34" charset="0"/>
              </a:rPr>
              <a:t>Cloud Custodian / </a:t>
            </a:r>
          </a:p>
          <a:p>
            <a:pPr algn="ctr" defTabSz="913822" fontAlgn="base">
              <a:lnSpc>
                <a:spcPct val="90000"/>
              </a:lnSpc>
              <a:spcBef>
                <a:spcPct val="0"/>
              </a:spcBef>
              <a:spcAft>
                <a:spcPct val="0"/>
              </a:spcAft>
              <a:defRPr/>
            </a:pPr>
            <a:r>
              <a:rPr lang="en-US" sz="1200" kern="0">
                <a:solidFill>
                  <a:srgbClr val="FFFFFF"/>
                </a:solidFill>
                <a:latin typeface="Segoe UI Semibold" panose="020B0702040204020203" pitchFamily="34" charset="0"/>
                <a:cs typeface="Segoe UI" panose="020B0502040204020203" pitchFamily="34" charset="0"/>
              </a:rPr>
              <a:t>Partner responsible </a:t>
            </a:r>
            <a:br>
              <a:rPr lang="en-US" sz="1200" kern="0">
                <a:solidFill>
                  <a:srgbClr val="FFFFFF"/>
                </a:solidFill>
                <a:latin typeface="Segoe UI Semibold" panose="020B0702040204020203" pitchFamily="34" charset="0"/>
                <a:cs typeface="Segoe UI" panose="020B0502040204020203" pitchFamily="34" charset="0"/>
              </a:rPr>
            </a:br>
            <a:r>
              <a:rPr lang="en-US" sz="1200" kern="0">
                <a:solidFill>
                  <a:srgbClr val="FFFFFF"/>
                </a:solidFill>
                <a:latin typeface="Segoe UI Semibold" panose="020B0702040204020203" pitchFamily="34" charset="0"/>
                <a:cs typeface="Segoe UI" panose="020B0502040204020203" pitchFamily="34" charset="0"/>
              </a:rPr>
              <a:t>for Cloud environment</a:t>
            </a:r>
          </a:p>
        </p:txBody>
      </p:sp>
      <p:sp>
        <p:nvSpPr>
          <p:cNvPr id="49" name="Freeform: Shape 48">
            <a:extLst>
              <a:ext uri="{FF2B5EF4-FFF2-40B4-BE49-F238E27FC236}">
                <a16:creationId xmlns:a16="http://schemas.microsoft.com/office/drawing/2014/main" id="{D822AEC0-BE43-42C8-8888-A6BECE1F9776}"/>
              </a:ext>
            </a:extLst>
          </p:cNvPr>
          <p:cNvSpPr/>
          <p:nvPr/>
        </p:nvSpPr>
        <p:spPr bwMode="auto">
          <a:xfrm rot="1901075">
            <a:off x="10207109" y="3189336"/>
            <a:ext cx="512599" cy="601045"/>
          </a:xfrm>
          <a:custGeom>
            <a:avLst/>
            <a:gdLst>
              <a:gd name="connsiteX0" fmla="*/ 109525 w 621897"/>
              <a:gd name="connsiteY0" fmla="*/ 8575 h 729201"/>
              <a:gd name="connsiteX1" fmla="*/ 188636 w 621897"/>
              <a:gd name="connsiteY1" fmla="*/ 27299 h 729201"/>
              <a:gd name="connsiteX2" fmla="*/ 399503 w 621897"/>
              <a:gd name="connsiteY2" fmla="*/ 368929 h 729201"/>
              <a:gd name="connsiteX3" fmla="*/ 403603 w 621897"/>
              <a:gd name="connsiteY3" fmla="*/ 366399 h 729201"/>
              <a:gd name="connsiteX4" fmla="*/ 236194 w 621897"/>
              <a:gd name="connsiteY4" fmla="*/ 95176 h 729201"/>
              <a:gd name="connsiteX5" fmla="*/ 250891 w 621897"/>
              <a:gd name="connsiteY5" fmla="*/ 33077 h 729201"/>
              <a:gd name="connsiteX6" fmla="*/ 312990 w 621897"/>
              <a:gd name="connsiteY6" fmla="*/ 47774 h 729201"/>
              <a:gd name="connsiteX7" fmla="*/ 469363 w 621897"/>
              <a:gd name="connsiteY7" fmla="*/ 301117 h 729201"/>
              <a:gd name="connsiteX8" fmla="*/ 469363 w 621897"/>
              <a:gd name="connsiteY8" fmla="*/ 240287 h 729201"/>
              <a:gd name="connsiteX9" fmla="*/ 515943 w 621897"/>
              <a:gd name="connsiteY9" fmla="*/ 170013 h 729201"/>
              <a:gd name="connsiteX10" fmla="*/ 545630 w 621897"/>
              <a:gd name="connsiteY10" fmla="*/ 164020 h 729201"/>
              <a:gd name="connsiteX11" fmla="*/ 621897 w 621897"/>
              <a:gd name="connsiteY11" fmla="*/ 240287 h 729201"/>
              <a:gd name="connsiteX12" fmla="*/ 621896 w 621897"/>
              <a:gd name="connsiteY12" fmla="*/ 500006 h 729201"/>
              <a:gd name="connsiteX13" fmla="*/ 620019 w 621897"/>
              <a:gd name="connsiteY13" fmla="*/ 509302 h 729201"/>
              <a:gd name="connsiteX14" fmla="*/ 619530 w 621897"/>
              <a:gd name="connsiteY14" fmla="*/ 521458 h 729201"/>
              <a:gd name="connsiteX15" fmla="*/ 615979 w 621897"/>
              <a:gd name="connsiteY15" fmla="*/ 529313 h 729201"/>
              <a:gd name="connsiteX16" fmla="*/ 615903 w 621897"/>
              <a:gd name="connsiteY16" fmla="*/ 529692 h 729201"/>
              <a:gd name="connsiteX17" fmla="*/ 615614 w 621897"/>
              <a:gd name="connsiteY17" fmla="*/ 530121 h 729201"/>
              <a:gd name="connsiteX18" fmla="*/ 608607 w 621897"/>
              <a:gd name="connsiteY18" fmla="*/ 545620 h 729201"/>
              <a:gd name="connsiteX19" fmla="*/ 588552 w 621897"/>
              <a:gd name="connsiteY19" fmla="*/ 564386 h 729201"/>
              <a:gd name="connsiteX20" fmla="*/ 338250 w 621897"/>
              <a:gd name="connsiteY20" fmla="*/ 718883 h 729201"/>
              <a:gd name="connsiteX21" fmla="*/ 243061 w 621897"/>
              <a:gd name="connsiteY21" fmla="*/ 696354 h 729201"/>
              <a:gd name="connsiteX22" fmla="*/ 139876 w 621897"/>
              <a:gd name="connsiteY22" fmla="*/ 529182 h 729201"/>
              <a:gd name="connsiteX23" fmla="*/ 139877 w 621897"/>
              <a:gd name="connsiteY23" fmla="*/ 529181 h 729201"/>
              <a:gd name="connsiteX24" fmla="*/ 6731 w 621897"/>
              <a:gd name="connsiteY24" fmla="*/ 313471 h 729201"/>
              <a:gd name="connsiteX25" fmla="*/ 21429 w 621897"/>
              <a:gd name="connsiteY25" fmla="*/ 251372 h 729201"/>
              <a:gd name="connsiteX26" fmla="*/ 83528 w 621897"/>
              <a:gd name="connsiteY26" fmla="*/ 266069 h 729201"/>
              <a:gd name="connsiteX27" fmla="*/ 216673 w 621897"/>
              <a:gd name="connsiteY27" fmla="*/ 481780 h 729201"/>
              <a:gd name="connsiteX28" fmla="*/ 220773 w 621897"/>
              <a:gd name="connsiteY28" fmla="*/ 479249 h 729201"/>
              <a:gd name="connsiteX29" fmla="*/ 39932 w 621897"/>
              <a:gd name="connsiteY29" fmla="*/ 186266 h 729201"/>
              <a:gd name="connsiteX30" fmla="*/ 54630 w 621897"/>
              <a:gd name="connsiteY30" fmla="*/ 124166 h 729201"/>
              <a:gd name="connsiteX31" fmla="*/ 116729 w 621897"/>
              <a:gd name="connsiteY31" fmla="*/ 138864 h 729201"/>
              <a:gd name="connsiteX32" fmla="*/ 297570 w 621897"/>
              <a:gd name="connsiteY32" fmla="*/ 431847 h 729201"/>
              <a:gd name="connsiteX33" fmla="*/ 301670 w 621897"/>
              <a:gd name="connsiteY33" fmla="*/ 429316 h 729201"/>
              <a:gd name="connsiteX34" fmla="*/ 90802 w 621897"/>
              <a:gd name="connsiteY34" fmla="*/ 87686 h 729201"/>
              <a:gd name="connsiteX35" fmla="*/ 109525 w 621897"/>
              <a:gd name="connsiteY35" fmla="*/ 8575 h 72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21897" h="729201">
                <a:moveTo>
                  <a:pt x="109525" y="8575"/>
                </a:moveTo>
                <a:cubicBezTo>
                  <a:pt x="136541" y="-8100"/>
                  <a:pt x="171961" y="283"/>
                  <a:pt x="188636" y="27299"/>
                </a:cubicBezTo>
                <a:lnTo>
                  <a:pt x="399503" y="368929"/>
                </a:lnTo>
                <a:lnTo>
                  <a:pt x="403603" y="366399"/>
                </a:lnTo>
                <a:lnTo>
                  <a:pt x="236194" y="95176"/>
                </a:lnTo>
                <a:cubicBezTo>
                  <a:pt x="223104" y="73970"/>
                  <a:pt x="229684" y="46167"/>
                  <a:pt x="250891" y="33077"/>
                </a:cubicBezTo>
                <a:cubicBezTo>
                  <a:pt x="272097" y="19987"/>
                  <a:pt x="299901" y="26568"/>
                  <a:pt x="312990" y="47774"/>
                </a:cubicBezTo>
                <a:lnTo>
                  <a:pt x="469363" y="301117"/>
                </a:lnTo>
                <a:lnTo>
                  <a:pt x="469363" y="240287"/>
                </a:lnTo>
                <a:cubicBezTo>
                  <a:pt x="469363" y="208696"/>
                  <a:pt x="488570" y="181591"/>
                  <a:pt x="515943" y="170013"/>
                </a:cubicBezTo>
                <a:cubicBezTo>
                  <a:pt x="525068" y="166154"/>
                  <a:pt x="535100" y="164020"/>
                  <a:pt x="545630" y="164020"/>
                </a:cubicBezTo>
                <a:cubicBezTo>
                  <a:pt x="587751" y="164020"/>
                  <a:pt x="621897" y="198166"/>
                  <a:pt x="621897" y="240287"/>
                </a:cubicBezTo>
                <a:cubicBezTo>
                  <a:pt x="621897" y="326860"/>
                  <a:pt x="621896" y="413433"/>
                  <a:pt x="621896" y="500006"/>
                </a:cubicBezTo>
                <a:lnTo>
                  <a:pt x="620019" y="509302"/>
                </a:lnTo>
                <a:lnTo>
                  <a:pt x="619530" y="521458"/>
                </a:lnTo>
                <a:lnTo>
                  <a:pt x="615979" y="529313"/>
                </a:lnTo>
                <a:lnTo>
                  <a:pt x="615903" y="529692"/>
                </a:lnTo>
                <a:lnTo>
                  <a:pt x="615614" y="530121"/>
                </a:lnTo>
                <a:lnTo>
                  <a:pt x="608607" y="545620"/>
                </a:lnTo>
                <a:cubicBezTo>
                  <a:pt x="603404" y="552945"/>
                  <a:pt x="596678" y="559370"/>
                  <a:pt x="588552" y="564386"/>
                </a:cubicBezTo>
                <a:lnTo>
                  <a:pt x="338250" y="718883"/>
                </a:lnTo>
                <a:cubicBezTo>
                  <a:pt x="305744" y="738947"/>
                  <a:pt x="263126" y="728861"/>
                  <a:pt x="243061" y="696354"/>
                </a:cubicBezTo>
                <a:lnTo>
                  <a:pt x="139876" y="529182"/>
                </a:lnTo>
                <a:lnTo>
                  <a:pt x="139877" y="529181"/>
                </a:lnTo>
                <a:lnTo>
                  <a:pt x="6731" y="313471"/>
                </a:lnTo>
                <a:cubicBezTo>
                  <a:pt x="-6358" y="292264"/>
                  <a:pt x="222" y="264461"/>
                  <a:pt x="21429" y="251372"/>
                </a:cubicBezTo>
                <a:cubicBezTo>
                  <a:pt x="42635" y="238282"/>
                  <a:pt x="70439" y="244862"/>
                  <a:pt x="83528" y="266069"/>
                </a:cubicBezTo>
                <a:lnTo>
                  <a:pt x="216673" y="481780"/>
                </a:lnTo>
                <a:lnTo>
                  <a:pt x="220773" y="479249"/>
                </a:lnTo>
                <a:lnTo>
                  <a:pt x="39932" y="186266"/>
                </a:lnTo>
                <a:cubicBezTo>
                  <a:pt x="26843" y="165059"/>
                  <a:pt x="33423" y="137256"/>
                  <a:pt x="54630" y="124166"/>
                </a:cubicBezTo>
                <a:cubicBezTo>
                  <a:pt x="75836" y="111077"/>
                  <a:pt x="103640" y="117657"/>
                  <a:pt x="116729" y="138864"/>
                </a:cubicBezTo>
                <a:lnTo>
                  <a:pt x="297570" y="431847"/>
                </a:lnTo>
                <a:lnTo>
                  <a:pt x="301670" y="429316"/>
                </a:lnTo>
                <a:lnTo>
                  <a:pt x="90802" y="87686"/>
                </a:lnTo>
                <a:cubicBezTo>
                  <a:pt x="74127" y="60670"/>
                  <a:pt x="82509" y="25251"/>
                  <a:pt x="109525" y="8575"/>
                </a:cubicBezTo>
                <a:close/>
              </a:path>
            </a:pathLst>
          </a:cu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2FD47373-E3D7-4C1B-903C-55E54689EFE0}"/>
              </a:ext>
            </a:extLst>
          </p:cNvPr>
          <p:cNvSpPr/>
          <p:nvPr/>
        </p:nvSpPr>
        <p:spPr bwMode="auto">
          <a:xfrm>
            <a:off x="310838" y="3043424"/>
            <a:ext cx="1649598" cy="2170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751" fontAlgn="base">
              <a:lnSpc>
                <a:spcPct val="90000"/>
              </a:lnSpc>
              <a:spcBef>
                <a:spcPct val="0"/>
              </a:spcBef>
              <a:spcAft>
                <a:spcPct val="0"/>
              </a:spcAft>
              <a:defRPr/>
            </a:pPr>
            <a:r>
              <a:rPr lang="en-US" sz="1567" kern="0">
                <a:solidFill>
                  <a:srgbClr val="002050"/>
                </a:solidFill>
                <a:latin typeface="Segoe UI Semibold" panose="020B0702040204020203" pitchFamily="34" charset="0"/>
                <a:cs typeface="Segoe UI" panose="020B0502040204020203" pitchFamily="34" charset="0"/>
              </a:rPr>
              <a:t>Customer</a:t>
            </a:r>
          </a:p>
        </p:txBody>
      </p:sp>
      <p:sp>
        <p:nvSpPr>
          <p:cNvPr id="34" name="people_4">
            <a:extLst>
              <a:ext uri="{FF2B5EF4-FFF2-40B4-BE49-F238E27FC236}">
                <a16:creationId xmlns:a16="http://schemas.microsoft.com/office/drawing/2014/main" id="{EB4577C8-DE36-4D26-A840-CBAA42ACD715}"/>
              </a:ext>
            </a:extLst>
          </p:cNvPr>
          <p:cNvSpPr>
            <a:spLocks noChangeAspect="1" noEditPoints="1"/>
          </p:cNvSpPr>
          <p:nvPr/>
        </p:nvSpPr>
        <p:spPr bwMode="auto">
          <a:xfrm>
            <a:off x="913951" y="2328487"/>
            <a:ext cx="443371" cy="4956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30">
              <a:solidFill>
                <a:srgbClr val="505050"/>
              </a:solidFill>
              <a:latin typeface="Segoe UI Semilight"/>
            </a:endParaRPr>
          </a:p>
        </p:txBody>
      </p:sp>
      <p:sp>
        <p:nvSpPr>
          <p:cNvPr id="35" name="Rectangle 34">
            <a:extLst>
              <a:ext uri="{FF2B5EF4-FFF2-40B4-BE49-F238E27FC236}">
                <a16:creationId xmlns:a16="http://schemas.microsoft.com/office/drawing/2014/main" id="{5C26E7BC-F01E-406A-9ED9-486F94C0576B}"/>
              </a:ext>
            </a:extLst>
          </p:cNvPr>
          <p:cNvSpPr/>
          <p:nvPr/>
        </p:nvSpPr>
        <p:spPr bwMode="auto">
          <a:xfrm>
            <a:off x="310838" y="4564903"/>
            <a:ext cx="1649598" cy="2170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751" fontAlgn="base">
              <a:lnSpc>
                <a:spcPct val="90000"/>
              </a:lnSpc>
              <a:spcBef>
                <a:spcPct val="0"/>
              </a:spcBef>
              <a:spcAft>
                <a:spcPct val="0"/>
              </a:spcAft>
              <a:defRPr/>
            </a:pPr>
            <a:r>
              <a:rPr lang="en-US" sz="1567" kern="0">
                <a:solidFill>
                  <a:srgbClr val="002050"/>
                </a:solidFill>
                <a:latin typeface="Segoe UI Semibold" panose="020B0702040204020203" pitchFamily="34" charset="0"/>
                <a:cs typeface="Segoe UI" panose="020B0502040204020203" pitchFamily="34" charset="0"/>
              </a:rPr>
              <a:t>Customer</a:t>
            </a:r>
          </a:p>
        </p:txBody>
      </p:sp>
      <p:sp>
        <p:nvSpPr>
          <p:cNvPr id="38" name="people_4">
            <a:extLst>
              <a:ext uri="{FF2B5EF4-FFF2-40B4-BE49-F238E27FC236}">
                <a16:creationId xmlns:a16="http://schemas.microsoft.com/office/drawing/2014/main" id="{BBD3462B-0351-4F38-AFB8-703C14FFB76E}"/>
              </a:ext>
            </a:extLst>
          </p:cNvPr>
          <p:cNvSpPr>
            <a:spLocks noChangeAspect="1" noEditPoints="1"/>
          </p:cNvSpPr>
          <p:nvPr/>
        </p:nvSpPr>
        <p:spPr bwMode="auto">
          <a:xfrm>
            <a:off x="913951" y="3820696"/>
            <a:ext cx="443371" cy="4956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30">
              <a:solidFill>
                <a:srgbClr val="505050"/>
              </a:solidFill>
              <a:latin typeface="Segoe UI Semilight"/>
            </a:endParaRPr>
          </a:p>
        </p:txBody>
      </p:sp>
      <p:cxnSp>
        <p:nvCxnSpPr>
          <p:cNvPr id="42" name="Straight Connector 41">
            <a:extLst>
              <a:ext uri="{FF2B5EF4-FFF2-40B4-BE49-F238E27FC236}">
                <a16:creationId xmlns:a16="http://schemas.microsoft.com/office/drawing/2014/main" id="{74E11E1B-CEEE-412D-A1DC-5FAF2EE19BB5}"/>
              </a:ext>
            </a:extLst>
          </p:cNvPr>
          <p:cNvCxnSpPr>
            <a:cxnSpLocks/>
          </p:cNvCxnSpPr>
          <p:nvPr/>
        </p:nvCxnSpPr>
        <p:spPr>
          <a:xfrm>
            <a:off x="1049465" y="3568013"/>
            <a:ext cx="1204614" cy="0"/>
          </a:xfrm>
          <a:prstGeom prst="line">
            <a:avLst/>
          </a:prstGeom>
          <a:ln w="25400" cap="rnd">
            <a:solidFill>
              <a:schemeClr val="bg2">
                <a:lumMod val="75000"/>
              </a:schemeClr>
            </a:solidFill>
            <a:prstDash val="sysDash"/>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253" name="TextBox 252">
            <a:extLst>
              <a:ext uri="{FF2B5EF4-FFF2-40B4-BE49-F238E27FC236}">
                <a16:creationId xmlns:a16="http://schemas.microsoft.com/office/drawing/2014/main" id="{DB4CD8B5-C23F-4F5E-9177-BB8854CED002}"/>
              </a:ext>
            </a:extLst>
          </p:cNvPr>
          <p:cNvSpPr txBox="1"/>
          <p:nvPr/>
        </p:nvSpPr>
        <p:spPr>
          <a:xfrm rot="3600000">
            <a:off x="2616921" y="1741741"/>
            <a:ext cx="3586439" cy="3664110"/>
          </a:xfrm>
          <a:prstGeom prst="rect">
            <a:avLst/>
          </a:prstGeom>
          <a:noFill/>
        </p:spPr>
        <p:txBody>
          <a:bodyPr spcFirstLastPara="1" wrap="none" lIns="182854" tIns="146284" rIns="182854" bIns="146284" numCol="1" rtlCol="0">
            <a:prstTxWarp prst="textArchUp">
              <a:avLst/>
            </a:prstTxWarp>
            <a:spAutoFit/>
          </a:bodyPr>
          <a:lstStyle/>
          <a:p>
            <a:pPr algn="ctr" defTabSz="914225">
              <a:lnSpc>
                <a:spcPct val="90000"/>
              </a:lnSpc>
              <a:spcAft>
                <a:spcPts val="600"/>
              </a:spcAft>
              <a:defRPr/>
            </a:pPr>
            <a:r>
              <a:rPr lang="en-US" sz="1800" kern="0">
                <a:gradFill>
                  <a:gsLst>
                    <a:gs pos="2917">
                      <a:srgbClr val="000000"/>
                    </a:gs>
                    <a:gs pos="100000">
                      <a:srgbClr val="000000"/>
                    </a:gs>
                  </a:gsLst>
                  <a:lin ang="5400000" scaled="0"/>
                </a:gradFill>
                <a:latin typeface="Segoe UI"/>
              </a:rPr>
              <a:t>Process</a:t>
            </a:r>
          </a:p>
        </p:txBody>
      </p:sp>
      <p:sp>
        <p:nvSpPr>
          <p:cNvPr id="254" name="TextBox 253">
            <a:extLst>
              <a:ext uri="{FF2B5EF4-FFF2-40B4-BE49-F238E27FC236}">
                <a16:creationId xmlns:a16="http://schemas.microsoft.com/office/drawing/2014/main" id="{9EA70060-32B1-4E96-B6F1-DBDE4C8EC65D}"/>
              </a:ext>
            </a:extLst>
          </p:cNvPr>
          <p:cNvSpPr txBox="1"/>
          <p:nvPr/>
        </p:nvSpPr>
        <p:spPr>
          <a:xfrm>
            <a:off x="2462337" y="2060265"/>
            <a:ext cx="3679659" cy="3664110"/>
          </a:xfrm>
          <a:prstGeom prst="rect">
            <a:avLst/>
          </a:prstGeom>
          <a:noFill/>
        </p:spPr>
        <p:txBody>
          <a:bodyPr spcFirstLastPara="1" wrap="none" lIns="182854" tIns="146284" rIns="182854" bIns="146284" numCol="1" rtlCol="0">
            <a:prstTxWarp prst="textArchDown">
              <a:avLst>
                <a:gd name="adj" fmla="val 333329"/>
              </a:avLst>
            </a:prstTxWarp>
            <a:spAutoFit/>
          </a:bodyPr>
          <a:lstStyle/>
          <a:p>
            <a:pPr algn="ctr" defTabSz="914225">
              <a:lnSpc>
                <a:spcPct val="90000"/>
              </a:lnSpc>
              <a:spcAft>
                <a:spcPts val="600"/>
              </a:spcAft>
              <a:defRPr/>
            </a:pPr>
            <a:r>
              <a:rPr lang="en-US" sz="1800" kern="0">
                <a:gradFill>
                  <a:gsLst>
                    <a:gs pos="2917">
                      <a:srgbClr val="000000"/>
                    </a:gs>
                    <a:gs pos="100000">
                      <a:srgbClr val="000000"/>
                    </a:gs>
                  </a:gsLst>
                  <a:lin ang="5400000" scaled="0"/>
                </a:gradFill>
                <a:latin typeface="Segoe UI"/>
              </a:rPr>
              <a:t>Technology</a:t>
            </a:r>
          </a:p>
        </p:txBody>
      </p:sp>
      <p:grpSp>
        <p:nvGrpSpPr>
          <p:cNvPr id="255" name="Group 254" descr="Circle that rotates">
            <a:extLst>
              <a:ext uri="{FF2B5EF4-FFF2-40B4-BE49-F238E27FC236}">
                <a16:creationId xmlns:a16="http://schemas.microsoft.com/office/drawing/2014/main" id="{8FF33BF4-EEB7-4C22-9459-568DDE0EBA05}"/>
              </a:ext>
            </a:extLst>
          </p:cNvPr>
          <p:cNvGrpSpPr/>
          <p:nvPr/>
        </p:nvGrpSpPr>
        <p:grpSpPr>
          <a:xfrm>
            <a:off x="2196435" y="1478543"/>
            <a:ext cx="4201126" cy="4201126"/>
            <a:chOff x="5928360" y="269969"/>
            <a:chExt cx="6064844" cy="6064844"/>
          </a:xfrm>
        </p:grpSpPr>
        <p:grpSp>
          <p:nvGrpSpPr>
            <p:cNvPr id="256" name="Group 255">
              <a:extLst>
                <a:ext uri="{FF2B5EF4-FFF2-40B4-BE49-F238E27FC236}">
                  <a16:creationId xmlns:a16="http://schemas.microsoft.com/office/drawing/2014/main" id="{B345781F-43B2-4D45-8450-1CDA098E2370}"/>
                </a:ext>
              </a:extLst>
            </p:cNvPr>
            <p:cNvGrpSpPr/>
            <p:nvPr/>
          </p:nvGrpSpPr>
          <p:grpSpPr>
            <a:xfrm>
              <a:off x="6343470" y="559092"/>
              <a:ext cx="5269360" cy="5366969"/>
              <a:chOff x="6343470" y="559092"/>
              <a:chExt cx="5269360" cy="5366969"/>
            </a:xfrm>
          </p:grpSpPr>
          <p:grpSp>
            <p:nvGrpSpPr>
              <p:cNvPr id="258" name="Group 257">
                <a:extLst>
                  <a:ext uri="{FF2B5EF4-FFF2-40B4-BE49-F238E27FC236}">
                    <a16:creationId xmlns:a16="http://schemas.microsoft.com/office/drawing/2014/main" id="{31A4DD8A-EC24-4C2D-A7FA-725C124991B8}"/>
                  </a:ext>
                </a:extLst>
              </p:cNvPr>
              <p:cNvGrpSpPr/>
              <p:nvPr/>
            </p:nvGrpSpPr>
            <p:grpSpPr>
              <a:xfrm>
                <a:off x="6343470" y="619621"/>
                <a:ext cx="5269360" cy="5306440"/>
                <a:chOff x="6343470" y="619621"/>
                <a:chExt cx="5269360" cy="5306440"/>
              </a:xfrm>
            </p:grpSpPr>
            <p:sp>
              <p:nvSpPr>
                <p:cNvPr id="262" name="Oval 261">
                  <a:extLst>
                    <a:ext uri="{FF2B5EF4-FFF2-40B4-BE49-F238E27FC236}">
                      <a16:creationId xmlns:a16="http://schemas.microsoft.com/office/drawing/2014/main" id="{DA73487C-F841-4624-8893-A63DFF68A484}"/>
                    </a:ext>
                  </a:extLst>
                </p:cNvPr>
                <p:cNvSpPr/>
                <p:nvPr/>
              </p:nvSpPr>
              <p:spPr bwMode="auto">
                <a:xfrm>
                  <a:off x="6343470" y="656701"/>
                  <a:ext cx="5269360" cy="5269360"/>
                </a:xfrm>
                <a:prstGeom prst="ellipse">
                  <a:avLst/>
                </a:prstGeom>
                <a:noFill/>
                <a:ln w="50800" cap="flat" cmpd="sng" algn="ctr">
                  <a:solidFill>
                    <a:srgbClr val="50E6FF"/>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Rectangle 262">
                  <a:extLst>
                    <a:ext uri="{FF2B5EF4-FFF2-40B4-BE49-F238E27FC236}">
                      <a16:creationId xmlns:a16="http://schemas.microsoft.com/office/drawing/2014/main" id="{0B4F3842-69A0-4B3D-98CF-7CC54054040B}"/>
                    </a:ext>
                  </a:extLst>
                </p:cNvPr>
                <p:cNvSpPr/>
                <p:nvPr/>
              </p:nvSpPr>
              <p:spPr bwMode="auto">
                <a:xfrm>
                  <a:off x="8751570" y="619621"/>
                  <a:ext cx="394950" cy="25473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4" name="Rectangle 263">
                  <a:extLst>
                    <a:ext uri="{FF2B5EF4-FFF2-40B4-BE49-F238E27FC236}">
                      <a16:creationId xmlns:a16="http://schemas.microsoft.com/office/drawing/2014/main" id="{81A2EB2C-B86A-48BD-A4A4-BB1DDA5FB4F0}"/>
                    </a:ext>
                  </a:extLst>
                </p:cNvPr>
                <p:cNvSpPr/>
                <p:nvPr/>
              </p:nvSpPr>
              <p:spPr bwMode="auto">
                <a:xfrm rot="7341331">
                  <a:off x="10944327" y="4520363"/>
                  <a:ext cx="394950" cy="25473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Rectangle 264">
                  <a:extLst>
                    <a:ext uri="{FF2B5EF4-FFF2-40B4-BE49-F238E27FC236}">
                      <a16:creationId xmlns:a16="http://schemas.microsoft.com/office/drawing/2014/main" id="{F9A5FA81-3A3E-4B53-8940-3E653DC44F41}"/>
                    </a:ext>
                  </a:extLst>
                </p:cNvPr>
                <p:cNvSpPr/>
                <p:nvPr/>
              </p:nvSpPr>
              <p:spPr bwMode="auto">
                <a:xfrm rot="14352268" flipH="1">
                  <a:off x="6586791" y="4479322"/>
                  <a:ext cx="394950" cy="25473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59" name="Isosceles Triangle 258">
                <a:extLst>
                  <a:ext uri="{FF2B5EF4-FFF2-40B4-BE49-F238E27FC236}">
                    <a16:creationId xmlns:a16="http://schemas.microsoft.com/office/drawing/2014/main" id="{CBA50454-3192-4AFE-BA29-7320723285F2}"/>
                  </a:ext>
                </a:extLst>
              </p:cNvPr>
              <p:cNvSpPr/>
              <p:nvPr/>
            </p:nvSpPr>
            <p:spPr bwMode="auto">
              <a:xfrm rot="5235495">
                <a:off x="8720093" y="581778"/>
                <a:ext cx="212026" cy="166654"/>
              </a:xfrm>
              <a:prstGeom prst="triangl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Isosceles Triangle 259">
                <a:extLst>
                  <a:ext uri="{FF2B5EF4-FFF2-40B4-BE49-F238E27FC236}">
                    <a16:creationId xmlns:a16="http://schemas.microsoft.com/office/drawing/2014/main" id="{188CFDDD-161C-43C6-AFA4-1BE92E4F62E4}"/>
                  </a:ext>
                </a:extLst>
              </p:cNvPr>
              <p:cNvSpPr/>
              <p:nvPr/>
            </p:nvSpPr>
            <p:spPr bwMode="auto">
              <a:xfrm rot="12779463">
                <a:off x="11169242" y="4477146"/>
                <a:ext cx="212026" cy="166654"/>
              </a:xfrm>
              <a:prstGeom prst="triangl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Isosceles Triangle 260">
                <a:extLst>
                  <a:ext uri="{FF2B5EF4-FFF2-40B4-BE49-F238E27FC236}">
                    <a16:creationId xmlns:a16="http://schemas.microsoft.com/office/drawing/2014/main" id="{204AE665-4078-4307-B445-0EEA65A044B3}"/>
                  </a:ext>
                </a:extLst>
              </p:cNvPr>
              <p:cNvSpPr/>
              <p:nvPr/>
            </p:nvSpPr>
            <p:spPr bwMode="auto">
              <a:xfrm rot="19726302">
                <a:off x="6691281" y="4669066"/>
                <a:ext cx="212026" cy="166654"/>
              </a:xfrm>
              <a:prstGeom prst="triangl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57" name="Oval 256">
              <a:extLst>
                <a:ext uri="{FF2B5EF4-FFF2-40B4-BE49-F238E27FC236}">
                  <a16:creationId xmlns:a16="http://schemas.microsoft.com/office/drawing/2014/main" id="{32B4F644-F29F-49B2-8E1D-2D4D63CB8DA5}"/>
                </a:ext>
              </a:extLst>
            </p:cNvPr>
            <p:cNvSpPr/>
            <p:nvPr/>
          </p:nvSpPr>
          <p:spPr bwMode="auto">
            <a:xfrm>
              <a:off x="5928360" y="269969"/>
              <a:ext cx="6064844" cy="6064844"/>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66" name="Group 265" descr="Documentation, tools, templates, best practices circle">
            <a:extLst>
              <a:ext uri="{FF2B5EF4-FFF2-40B4-BE49-F238E27FC236}">
                <a16:creationId xmlns:a16="http://schemas.microsoft.com/office/drawing/2014/main" id="{45208A80-8353-4D37-8967-6BE8830F34C4}"/>
              </a:ext>
            </a:extLst>
          </p:cNvPr>
          <p:cNvGrpSpPr/>
          <p:nvPr/>
        </p:nvGrpSpPr>
        <p:grpSpPr>
          <a:xfrm>
            <a:off x="2686250" y="1949617"/>
            <a:ext cx="3232454" cy="3223642"/>
            <a:chOff x="3866077" y="1051605"/>
            <a:chExt cx="4666445" cy="4653727"/>
          </a:xfrm>
          <a:solidFill>
            <a:srgbClr val="0078D4"/>
          </a:solidFill>
        </p:grpSpPr>
        <p:grpSp>
          <p:nvGrpSpPr>
            <p:cNvPr id="267" name="Group 266">
              <a:extLst>
                <a:ext uri="{FF2B5EF4-FFF2-40B4-BE49-F238E27FC236}">
                  <a16:creationId xmlns:a16="http://schemas.microsoft.com/office/drawing/2014/main" id="{AE3BE44E-2EAB-4B2E-8CAA-F1CD639F448A}"/>
                </a:ext>
              </a:extLst>
            </p:cNvPr>
            <p:cNvGrpSpPr/>
            <p:nvPr/>
          </p:nvGrpSpPr>
          <p:grpSpPr>
            <a:xfrm>
              <a:off x="3866077" y="1051605"/>
              <a:ext cx="4666445" cy="4653727"/>
              <a:chOff x="3769633" y="1061799"/>
              <a:chExt cx="4822560" cy="4809418"/>
            </a:xfrm>
            <a:grpFill/>
          </p:grpSpPr>
          <p:sp>
            <p:nvSpPr>
              <p:cNvPr id="272" name="Freeform: Shape 271">
                <a:extLst>
                  <a:ext uri="{FF2B5EF4-FFF2-40B4-BE49-F238E27FC236}">
                    <a16:creationId xmlns:a16="http://schemas.microsoft.com/office/drawing/2014/main" id="{93A90D3A-6740-4625-9C23-5885BE1A9DD6}"/>
                  </a:ext>
                </a:extLst>
              </p:cNvPr>
              <p:cNvSpPr/>
              <p:nvPr/>
            </p:nvSpPr>
            <p:spPr>
              <a:xfrm>
                <a:off x="3769633"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2393330"/>
                    </a:moveTo>
                    <a:cubicBezTo>
                      <a:pt x="0" y="1071530"/>
                      <a:pt x="1071530" y="0"/>
                      <a:pt x="2393330" y="0"/>
                    </a:cubicBezTo>
                    <a:lnTo>
                      <a:pt x="2393330" y="2393330"/>
                    </a:lnTo>
                    <a:lnTo>
                      <a:pt x="0" y="2393330"/>
                    </a:lnTo>
                    <a:close/>
                  </a:path>
                </a:pathLst>
              </a:custGeom>
              <a:grpFill/>
              <a:ln w="10795" cap="flat" cmpd="sng" algn="ctr">
                <a:noFill/>
                <a:prstDash val="solid"/>
              </a:ln>
              <a:effectLst/>
            </p:spPr>
            <p:txBody>
              <a:bodyPr spcFirstLastPara="0" vert="horz" wrap="square" lIns="971108" tIns="971108" rIns="270218" bIns="270218" numCol="1" spcCol="1270" anchor="ctr" anchorCtr="0">
                <a:noAutofit/>
              </a:bodyPr>
              <a:lstStyle/>
              <a:p>
                <a:pPr defTabSz="1688776">
                  <a:lnSpc>
                    <a:spcPct val="90000"/>
                  </a:lnSpc>
                  <a:spcBef>
                    <a:spcPct val="0"/>
                  </a:spcBef>
                  <a:spcAft>
                    <a:spcPct val="35000"/>
                  </a:spcAft>
                  <a:defRPr/>
                </a:pPr>
                <a:endParaRPr lang="en-US" sz="4400" kern="0">
                  <a:solidFill>
                    <a:srgbClr val="FFFFFF"/>
                  </a:solidFill>
                  <a:latin typeface="Segoe UI"/>
                </a:endParaRPr>
              </a:p>
            </p:txBody>
          </p:sp>
          <p:sp>
            <p:nvSpPr>
              <p:cNvPr id="273" name="Freeform: Shape 272">
                <a:extLst>
                  <a:ext uri="{FF2B5EF4-FFF2-40B4-BE49-F238E27FC236}">
                    <a16:creationId xmlns:a16="http://schemas.microsoft.com/office/drawing/2014/main" id="{9E0A355C-9E19-4896-9CFC-26CCFB281479}"/>
                  </a:ext>
                </a:extLst>
              </p:cNvPr>
              <p:cNvSpPr/>
              <p:nvPr/>
            </p:nvSpPr>
            <p:spPr>
              <a:xfrm>
                <a:off x="6198862"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0"/>
                    </a:moveTo>
                    <a:cubicBezTo>
                      <a:pt x="1321800" y="0"/>
                      <a:pt x="2393330" y="1071530"/>
                      <a:pt x="2393330" y="2393330"/>
                    </a:cubicBezTo>
                    <a:lnTo>
                      <a:pt x="0" y="2393330"/>
                    </a:lnTo>
                    <a:lnTo>
                      <a:pt x="0" y="0"/>
                    </a:lnTo>
                    <a:close/>
                  </a:path>
                </a:pathLst>
              </a:custGeom>
              <a:grpFill/>
              <a:ln w="10795" cap="flat" cmpd="sng" algn="ctr">
                <a:noFill/>
                <a:prstDash val="solid"/>
              </a:ln>
              <a:effectLst/>
            </p:spPr>
            <p:txBody>
              <a:bodyPr spcFirstLastPara="0" vert="horz" wrap="square" lIns="270218" tIns="971108" rIns="971108" bIns="270218" numCol="1" spcCol="1270" anchor="ctr" anchorCtr="0">
                <a:noAutofit/>
              </a:bodyPr>
              <a:lstStyle/>
              <a:p>
                <a:pPr defTabSz="1688776">
                  <a:lnSpc>
                    <a:spcPct val="90000"/>
                  </a:lnSpc>
                  <a:spcBef>
                    <a:spcPct val="0"/>
                  </a:spcBef>
                  <a:spcAft>
                    <a:spcPct val="35000"/>
                  </a:spcAft>
                  <a:defRPr/>
                </a:pPr>
                <a:endParaRPr lang="en-US" sz="4400" kern="0">
                  <a:solidFill>
                    <a:srgbClr val="FFFFFF"/>
                  </a:solidFill>
                  <a:latin typeface="Segoe UI"/>
                </a:endParaRPr>
              </a:p>
            </p:txBody>
          </p:sp>
          <p:sp>
            <p:nvSpPr>
              <p:cNvPr id="274" name="Freeform: Shape 273">
                <a:extLst>
                  <a:ext uri="{FF2B5EF4-FFF2-40B4-BE49-F238E27FC236}">
                    <a16:creationId xmlns:a16="http://schemas.microsoft.com/office/drawing/2014/main" id="{4AA9E6BA-AE45-4030-82C0-56F92B01172C}"/>
                  </a:ext>
                </a:extLst>
              </p:cNvPr>
              <p:cNvSpPr/>
              <p:nvPr/>
            </p:nvSpPr>
            <p:spPr>
              <a:xfrm>
                <a:off x="6198862" y="3477886"/>
                <a:ext cx="2393331" cy="2393331"/>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0"/>
                    </a:moveTo>
                    <a:cubicBezTo>
                      <a:pt x="2393330" y="1321800"/>
                      <a:pt x="1321800" y="2393330"/>
                      <a:pt x="0" y="2393330"/>
                    </a:cubicBezTo>
                    <a:lnTo>
                      <a:pt x="0" y="0"/>
                    </a:lnTo>
                    <a:lnTo>
                      <a:pt x="2393330" y="0"/>
                    </a:lnTo>
                    <a:close/>
                  </a:path>
                </a:pathLst>
              </a:custGeom>
              <a:grpFill/>
              <a:ln w="10795" cap="flat" cmpd="sng" algn="ctr">
                <a:noFill/>
                <a:prstDash val="solid"/>
              </a:ln>
              <a:effectLst/>
            </p:spPr>
            <p:txBody>
              <a:bodyPr spcFirstLastPara="0" vert="horz" wrap="square" lIns="270218" tIns="270219" rIns="971109" bIns="971108" numCol="1" spcCol="1270" anchor="ctr" anchorCtr="0">
                <a:noAutofit/>
              </a:bodyPr>
              <a:lstStyle/>
              <a:p>
                <a:pPr defTabSz="1688776">
                  <a:lnSpc>
                    <a:spcPct val="90000"/>
                  </a:lnSpc>
                  <a:spcBef>
                    <a:spcPct val="0"/>
                  </a:spcBef>
                  <a:spcAft>
                    <a:spcPct val="35000"/>
                  </a:spcAft>
                  <a:defRPr/>
                </a:pPr>
                <a:endParaRPr lang="en-US" sz="4400" kern="0">
                  <a:solidFill>
                    <a:srgbClr val="FFFFFF"/>
                  </a:solidFill>
                  <a:latin typeface="Segoe UI"/>
                </a:endParaRPr>
              </a:p>
            </p:txBody>
          </p:sp>
          <p:sp>
            <p:nvSpPr>
              <p:cNvPr id="275" name="Freeform: Shape 274">
                <a:extLst>
                  <a:ext uri="{FF2B5EF4-FFF2-40B4-BE49-F238E27FC236}">
                    <a16:creationId xmlns:a16="http://schemas.microsoft.com/office/drawing/2014/main" id="{AF4A3EED-E327-4B28-9A1C-57873B0D1464}"/>
                  </a:ext>
                </a:extLst>
              </p:cNvPr>
              <p:cNvSpPr/>
              <p:nvPr/>
            </p:nvSpPr>
            <p:spPr>
              <a:xfrm>
                <a:off x="3769633" y="3477887"/>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2393330"/>
                    </a:moveTo>
                    <a:cubicBezTo>
                      <a:pt x="1071530" y="2393330"/>
                      <a:pt x="0" y="1321800"/>
                      <a:pt x="0" y="0"/>
                    </a:cubicBezTo>
                    <a:lnTo>
                      <a:pt x="2393330" y="0"/>
                    </a:lnTo>
                    <a:lnTo>
                      <a:pt x="2393330" y="2393330"/>
                    </a:lnTo>
                    <a:close/>
                  </a:path>
                </a:pathLst>
              </a:custGeom>
              <a:grpFill/>
              <a:ln w="10795" cap="flat" cmpd="sng" algn="ctr">
                <a:noFill/>
                <a:prstDash val="solid"/>
              </a:ln>
              <a:effectLst/>
            </p:spPr>
            <p:txBody>
              <a:bodyPr spcFirstLastPara="0" vert="horz" wrap="square" lIns="971108" tIns="270218" rIns="270218" bIns="971108" numCol="1" spcCol="1270" anchor="ctr" anchorCtr="0">
                <a:noAutofit/>
              </a:bodyPr>
              <a:lstStyle/>
              <a:p>
                <a:pPr defTabSz="1688776">
                  <a:lnSpc>
                    <a:spcPct val="90000"/>
                  </a:lnSpc>
                  <a:spcBef>
                    <a:spcPct val="0"/>
                  </a:spcBef>
                  <a:spcAft>
                    <a:spcPct val="35000"/>
                  </a:spcAft>
                  <a:defRPr/>
                </a:pPr>
                <a:endParaRPr lang="en-US" sz="4400" kern="0">
                  <a:solidFill>
                    <a:srgbClr val="FFFFFF"/>
                  </a:solidFill>
                  <a:latin typeface="Segoe UI"/>
                </a:endParaRPr>
              </a:p>
            </p:txBody>
          </p:sp>
        </p:grpSp>
        <p:sp>
          <p:nvSpPr>
            <p:cNvPr id="268" name="Trackers_EADF" title="Icon of a clipboard with a checklist on it">
              <a:extLst>
                <a:ext uri="{FF2B5EF4-FFF2-40B4-BE49-F238E27FC236}">
                  <a16:creationId xmlns:a16="http://schemas.microsoft.com/office/drawing/2014/main" id="{A174AAB2-1FB2-4C4B-B491-238BBF55A42E}"/>
                </a:ext>
              </a:extLst>
            </p:cNvPr>
            <p:cNvSpPr>
              <a:spLocks noChangeAspect="1" noEditPoints="1"/>
            </p:cNvSpPr>
            <p:nvPr/>
          </p:nvSpPr>
          <p:spPr bwMode="auto">
            <a:xfrm rot="17100000">
              <a:off x="4196292" y="2689253"/>
              <a:ext cx="285936" cy="389887"/>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grpFill/>
            <a:ln w="15875" cap="flat">
              <a:solidFill>
                <a:srgbClr val="FFFFFF"/>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000000"/>
                </a:solidFill>
                <a:latin typeface="Segoe UI"/>
              </a:endParaRPr>
            </a:p>
          </p:txBody>
        </p:sp>
        <p:sp>
          <p:nvSpPr>
            <p:cNvPr id="269" name="DeveloperTools_EC7A" title="Icon of a wrench and a screwdriver">
              <a:extLst>
                <a:ext uri="{FF2B5EF4-FFF2-40B4-BE49-F238E27FC236}">
                  <a16:creationId xmlns:a16="http://schemas.microsoft.com/office/drawing/2014/main" id="{0417515A-9911-4DD3-A558-B59EFBAB11C4}"/>
                </a:ext>
              </a:extLst>
            </p:cNvPr>
            <p:cNvSpPr>
              <a:spLocks noChangeAspect="1" noEditPoints="1"/>
            </p:cNvSpPr>
            <p:nvPr/>
          </p:nvSpPr>
          <p:spPr bwMode="auto">
            <a:xfrm rot="2700000">
              <a:off x="7247135" y="1603250"/>
              <a:ext cx="247443" cy="389887"/>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grpFill/>
            <a:ln w="15875" cap="flat">
              <a:solidFill>
                <a:srgbClr val="FFFFFF"/>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000000"/>
                </a:solidFill>
                <a:latin typeface="Segoe UI"/>
              </a:endParaRPr>
            </a:p>
          </p:txBody>
        </p:sp>
        <p:sp>
          <p:nvSpPr>
            <p:cNvPr id="270" name="hand_3" title="Icon of a hand giving a thumbs-up">
              <a:extLst>
                <a:ext uri="{FF2B5EF4-FFF2-40B4-BE49-F238E27FC236}">
                  <a16:creationId xmlns:a16="http://schemas.microsoft.com/office/drawing/2014/main" id="{C0289621-0CE7-42D7-AACA-9653D92A007C}"/>
                </a:ext>
              </a:extLst>
            </p:cNvPr>
            <p:cNvSpPr>
              <a:spLocks noChangeAspect="1"/>
            </p:cNvSpPr>
            <p:nvPr/>
          </p:nvSpPr>
          <p:spPr bwMode="auto">
            <a:xfrm rot="2700000">
              <a:off x="4242419" y="3889531"/>
              <a:ext cx="352190" cy="308464"/>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grpFill/>
            <a:ln w="15875" cap="sq">
              <a:solidFill>
                <a:srgbClr val="FFFFFF"/>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000000"/>
                </a:solidFill>
                <a:latin typeface="Segoe UI"/>
              </a:endParaRPr>
            </a:p>
          </p:txBody>
        </p:sp>
        <p:sp>
          <p:nvSpPr>
            <p:cNvPr id="271" name="GenericApp_EB3B" title="Icon of an app window">
              <a:extLst>
                <a:ext uri="{FF2B5EF4-FFF2-40B4-BE49-F238E27FC236}">
                  <a16:creationId xmlns:a16="http://schemas.microsoft.com/office/drawing/2014/main" id="{2914AA99-5D65-48C5-B875-9FD93D045FE6}"/>
                </a:ext>
              </a:extLst>
            </p:cNvPr>
            <p:cNvSpPr>
              <a:spLocks noChangeAspect="1" noEditPoints="1"/>
            </p:cNvSpPr>
            <p:nvPr/>
          </p:nvSpPr>
          <p:spPr bwMode="auto">
            <a:xfrm rot="19800000">
              <a:off x="6891417" y="4906410"/>
              <a:ext cx="423627" cy="339035"/>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grpFill/>
            <a:ln w="15875" cap="sq">
              <a:solidFill>
                <a:srgbClr val="FFFFFF"/>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000000"/>
                </a:solidFill>
                <a:latin typeface="Segoe UI"/>
              </a:endParaRPr>
            </a:p>
          </p:txBody>
        </p:sp>
      </p:grpSp>
      <p:sp>
        <p:nvSpPr>
          <p:cNvPr id="276" name="TextBox 275">
            <a:extLst>
              <a:ext uri="{FF2B5EF4-FFF2-40B4-BE49-F238E27FC236}">
                <a16:creationId xmlns:a16="http://schemas.microsoft.com/office/drawing/2014/main" id="{3EEDE1B5-8E43-4094-9ADE-E81EFA27C5BC}"/>
              </a:ext>
            </a:extLst>
          </p:cNvPr>
          <p:cNvSpPr txBox="1"/>
          <p:nvPr/>
        </p:nvSpPr>
        <p:spPr>
          <a:xfrm rot="18773687">
            <a:off x="2652906" y="1670825"/>
            <a:ext cx="2862778" cy="3387024"/>
          </a:xfrm>
          <a:prstGeom prst="rect">
            <a:avLst/>
          </a:prstGeom>
          <a:noFill/>
        </p:spPr>
        <p:txBody>
          <a:bodyPr spcFirstLastPara="1" wrap="none" lIns="182854" tIns="146284" rIns="182854" bIns="146284" numCol="1" rtlCol="0">
            <a:prstTxWarp prst="textArchDown">
              <a:avLst/>
            </a:prstTxWarp>
            <a:spAutoFit/>
          </a:bodyPr>
          <a:lstStyle/>
          <a:p>
            <a:pPr algn="ctr" defTabSz="914192">
              <a:lnSpc>
                <a:spcPct val="90000"/>
              </a:lnSpc>
              <a:spcAft>
                <a:spcPts val="600"/>
              </a:spcAft>
              <a:defRPr/>
            </a:pPr>
            <a:r>
              <a:rPr lang="en-US" sz="1400">
                <a:gradFill>
                  <a:gsLst>
                    <a:gs pos="2917">
                      <a:srgbClr val="FFFFFF"/>
                    </a:gs>
                    <a:gs pos="100000">
                      <a:srgbClr val="FFFFFF"/>
                    </a:gs>
                  </a:gsLst>
                  <a:lin ang="5400000" scaled="0"/>
                </a:gradFill>
                <a:latin typeface="Segoe UI Semibold"/>
              </a:rPr>
              <a:t>        Templates</a:t>
            </a:r>
          </a:p>
        </p:txBody>
      </p:sp>
      <p:sp>
        <p:nvSpPr>
          <p:cNvPr id="277" name="Oval 276" descr="White circle">
            <a:extLst>
              <a:ext uri="{FF2B5EF4-FFF2-40B4-BE49-F238E27FC236}">
                <a16:creationId xmlns:a16="http://schemas.microsoft.com/office/drawing/2014/main" id="{248EEFA8-9ECA-41B5-9B78-03858E38A76C}"/>
              </a:ext>
            </a:extLst>
          </p:cNvPr>
          <p:cNvSpPr/>
          <p:nvPr/>
        </p:nvSpPr>
        <p:spPr bwMode="auto">
          <a:xfrm>
            <a:off x="3255410" y="2505172"/>
            <a:ext cx="2113730" cy="2113730"/>
          </a:xfrm>
          <a:prstGeom prst="ellipse">
            <a:avLst/>
          </a:prstGeom>
          <a:solidFill>
            <a:srgbClr val="FFFFFF"/>
          </a:solidFill>
          <a:ln w="31750"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3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cloud" title="Icon of a cloud">
            <a:extLst>
              <a:ext uri="{FF2B5EF4-FFF2-40B4-BE49-F238E27FC236}">
                <a16:creationId xmlns:a16="http://schemas.microsoft.com/office/drawing/2014/main" id="{56068B17-E8D1-4F63-9644-521CC12BB052}"/>
              </a:ext>
            </a:extLst>
          </p:cNvPr>
          <p:cNvSpPr>
            <a:spLocks noChangeAspect="1"/>
          </p:cNvSpPr>
          <p:nvPr/>
        </p:nvSpPr>
        <p:spPr bwMode="auto">
          <a:xfrm>
            <a:off x="3776119" y="3220455"/>
            <a:ext cx="1072312" cy="68316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31750"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900" kern="0">
              <a:gradFill>
                <a:gsLst>
                  <a:gs pos="0">
                    <a:srgbClr val="505050"/>
                  </a:gs>
                  <a:gs pos="100000">
                    <a:srgbClr val="505050"/>
                  </a:gs>
                </a:gsLst>
              </a:gradFill>
              <a:latin typeface="Segoe UI"/>
            </a:endParaRPr>
          </a:p>
        </p:txBody>
      </p:sp>
      <p:sp>
        <p:nvSpPr>
          <p:cNvPr id="279" name="TextBox 278">
            <a:extLst>
              <a:ext uri="{FF2B5EF4-FFF2-40B4-BE49-F238E27FC236}">
                <a16:creationId xmlns:a16="http://schemas.microsoft.com/office/drawing/2014/main" id="{F56DFF0C-2C60-4C11-A0F7-88291F177A5B}"/>
              </a:ext>
            </a:extLst>
          </p:cNvPr>
          <p:cNvSpPr txBox="1"/>
          <p:nvPr/>
        </p:nvSpPr>
        <p:spPr>
          <a:xfrm rot="18994072">
            <a:off x="3270912" y="2140155"/>
            <a:ext cx="2862778" cy="3453464"/>
          </a:xfrm>
          <a:prstGeom prst="rect">
            <a:avLst/>
          </a:prstGeom>
          <a:noFill/>
        </p:spPr>
        <p:txBody>
          <a:bodyPr spcFirstLastPara="1" wrap="none" lIns="182854" tIns="146284" rIns="182854" bIns="146284" numCol="1" rtlCol="0">
            <a:prstTxWarp prst="textArchUp">
              <a:avLst/>
            </a:prstTxWarp>
            <a:spAutoFit/>
          </a:bodyPr>
          <a:lstStyle/>
          <a:p>
            <a:pPr algn="ctr" defTabSz="914192">
              <a:lnSpc>
                <a:spcPct val="90000"/>
              </a:lnSpc>
              <a:spcAft>
                <a:spcPts val="600"/>
              </a:spcAft>
              <a:defRPr/>
            </a:pPr>
            <a:r>
              <a:rPr lang="en-US" sz="1400">
                <a:gradFill>
                  <a:gsLst>
                    <a:gs pos="2917">
                      <a:srgbClr val="FFFFFF"/>
                    </a:gs>
                    <a:gs pos="100000">
                      <a:srgbClr val="FFFFFF"/>
                    </a:gs>
                  </a:gsLst>
                  <a:lin ang="5400000" scaled="0"/>
                </a:gradFill>
                <a:latin typeface="Segoe UI Semibold"/>
              </a:rPr>
              <a:t>     Documentation</a:t>
            </a:r>
          </a:p>
        </p:txBody>
      </p:sp>
      <p:sp>
        <p:nvSpPr>
          <p:cNvPr id="280" name="TextBox 279">
            <a:extLst>
              <a:ext uri="{FF2B5EF4-FFF2-40B4-BE49-F238E27FC236}">
                <a16:creationId xmlns:a16="http://schemas.microsoft.com/office/drawing/2014/main" id="{756FCA02-D866-4A4A-89F0-F46C8E1DD4E0}"/>
              </a:ext>
            </a:extLst>
          </p:cNvPr>
          <p:cNvSpPr txBox="1"/>
          <p:nvPr/>
        </p:nvSpPr>
        <p:spPr>
          <a:xfrm rot="18303160">
            <a:off x="2435469" y="1699972"/>
            <a:ext cx="3586439" cy="3664110"/>
          </a:xfrm>
          <a:prstGeom prst="rect">
            <a:avLst/>
          </a:prstGeom>
          <a:noFill/>
        </p:spPr>
        <p:txBody>
          <a:bodyPr spcFirstLastPara="1" wrap="none" lIns="182854" tIns="146284" rIns="182854" bIns="146284" numCol="1" rtlCol="0">
            <a:prstTxWarp prst="textArchUp">
              <a:avLst/>
            </a:prstTxWarp>
            <a:spAutoFit/>
          </a:bodyPr>
          <a:lstStyle/>
          <a:p>
            <a:pPr algn="ctr" defTabSz="914225">
              <a:lnSpc>
                <a:spcPct val="90000"/>
              </a:lnSpc>
              <a:spcAft>
                <a:spcPts val="600"/>
              </a:spcAft>
              <a:defRPr/>
            </a:pPr>
            <a:r>
              <a:rPr lang="en-US" sz="1800" kern="0">
                <a:gradFill>
                  <a:gsLst>
                    <a:gs pos="2917">
                      <a:srgbClr val="000000"/>
                    </a:gs>
                    <a:gs pos="100000">
                      <a:srgbClr val="000000"/>
                    </a:gs>
                  </a:gsLst>
                  <a:lin ang="5400000" scaled="0"/>
                </a:gradFill>
                <a:latin typeface="Segoe UI"/>
              </a:rPr>
              <a:t>People</a:t>
            </a:r>
          </a:p>
        </p:txBody>
      </p:sp>
      <p:sp>
        <p:nvSpPr>
          <p:cNvPr id="281" name="TextBox 280">
            <a:extLst>
              <a:ext uri="{FF2B5EF4-FFF2-40B4-BE49-F238E27FC236}">
                <a16:creationId xmlns:a16="http://schemas.microsoft.com/office/drawing/2014/main" id="{F2852A22-0E33-4EC3-83E0-947D6EE7A0C4}"/>
              </a:ext>
            </a:extLst>
          </p:cNvPr>
          <p:cNvSpPr txBox="1"/>
          <p:nvPr/>
        </p:nvSpPr>
        <p:spPr>
          <a:xfrm rot="2700000">
            <a:off x="2519108" y="2196818"/>
            <a:ext cx="2862776" cy="3446872"/>
          </a:xfrm>
          <a:prstGeom prst="rect">
            <a:avLst/>
          </a:prstGeom>
          <a:noFill/>
        </p:spPr>
        <p:txBody>
          <a:bodyPr spcFirstLastPara="1" wrap="none" lIns="182854" tIns="146284" rIns="182854" bIns="146284" numCol="1" rtlCol="0">
            <a:prstTxWarp prst="textArchUp">
              <a:avLst/>
            </a:prstTxWarp>
            <a:spAutoFit/>
          </a:bodyPr>
          <a:lstStyle/>
          <a:p>
            <a:pPr algn="ctr" defTabSz="914192">
              <a:lnSpc>
                <a:spcPct val="90000"/>
              </a:lnSpc>
              <a:spcAft>
                <a:spcPts val="600"/>
              </a:spcAft>
              <a:defRPr/>
            </a:pPr>
            <a:r>
              <a:rPr lang="en-US" sz="1400">
                <a:gradFill>
                  <a:gsLst>
                    <a:gs pos="2917">
                      <a:srgbClr val="FFFFFF"/>
                    </a:gs>
                    <a:gs pos="100000">
                      <a:srgbClr val="FFFFFF"/>
                    </a:gs>
                  </a:gsLst>
                  <a:lin ang="5400000" scaled="0"/>
                </a:gradFill>
                <a:latin typeface="Segoe UI Semibold"/>
              </a:rPr>
              <a:t>         Tools</a:t>
            </a:r>
          </a:p>
        </p:txBody>
      </p:sp>
      <p:sp>
        <p:nvSpPr>
          <p:cNvPr id="282" name="TextBox 281">
            <a:extLst>
              <a:ext uri="{FF2B5EF4-FFF2-40B4-BE49-F238E27FC236}">
                <a16:creationId xmlns:a16="http://schemas.microsoft.com/office/drawing/2014/main" id="{3E13F910-0C7A-47BD-88A0-ECE7BDB6B2AE}"/>
              </a:ext>
            </a:extLst>
          </p:cNvPr>
          <p:cNvSpPr txBox="1"/>
          <p:nvPr/>
        </p:nvSpPr>
        <p:spPr>
          <a:xfrm rot="2700000">
            <a:off x="3119599" y="1628687"/>
            <a:ext cx="2862776" cy="3426147"/>
          </a:xfrm>
          <a:prstGeom prst="rect">
            <a:avLst/>
          </a:prstGeom>
          <a:noFill/>
        </p:spPr>
        <p:txBody>
          <a:bodyPr spcFirstLastPara="1" wrap="none" lIns="182854" tIns="146284" rIns="182854" bIns="146284" numCol="1" rtlCol="0">
            <a:prstTxWarp prst="textArchDown">
              <a:avLst/>
            </a:prstTxWarp>
            <a:spAutoFit/>
          </a:bodyPr>
          <a:lstStyle/>
          <a:p>
            <a:pPr algn="ctr" defTabSz="914192">
              <a:lnSpc>
                <a:spcPct val="90000"/>
              </a:lnSpc>
              <a:spcAft>
                <a:spcPts val="600"/>
              </a:spcAft>
              <a:defRPr/>
            </a:pPr>
            <a:r>
              <a:rPr lang="en-US" sz="1400">
                <a:gradFill>
                  <a:gsLst>
                    <a:gs pos="2917">
                      <a:srgbClr val="FFFFFF"/>
                    </a:gs>
                    <a:gs pos="100000">
                      <a:srgbClr val="FFFFFF"/>
                    </a:gs>
                  </a:gsLst>
                  <a:lin ang="5400000" scaled="0"/>
                </a:gradFill>
                <a:latin typeface="Segoe UI Semibold"/>
              </a:rPr>
              <a:t>        Best practices</a:t>
            </a:r>
          </a:p>
        </p:txBody>
      </p:sp>
      <p:sp>
        <p:nvSpPr>
          <p:cNvPr id="283" name="Title 1">
            <a:extLst>
              <a:ext uri="{FF2B5EF4-FFF2-40B4-BE49-F238E27FC236}">
                <a16:creationId xmlns:a16="http://schemas.microsoft.com/office/drawing/2014/main" id="{57770AF3-272C-43E5-B0F7-7786B405234C}"/>
              </a:ext>
            </a:extLst>
          </p:cNvPr>
          <p:cNvSpPr>
            <a:spLocks noGrp="1"/>
          </p:cNvSpPr>
          <p:nvPr>
            <p:ph type="title"/>
          </p:nvPr>
        </p:nvSpPr>
        <p:spPr/>
        <p:txBody>
          <a:bodyPr/>
          <a:lstStyle/>
          <a:p>
            <a:pPr algn="l"/>
            <a:r>
              <a:rPr lang="en-US"/>
              <a:t>Cloud-native </a:t>
            </a:r>
            <a:r>
              <a:rPr lang="en-US" i="1"/>
              <a:t>thinking</a:t>
            </a:r>
          </a:p>
        </p:txBody>
      </p:sp>
      <p:sp>
        <p:nvSpPr>
          <p:cNvPr id="284" name="Text Placeholder 2">
            <a:extLst>
              <a:ext uri="{FF2B5EF4-FFF2-40B4-BE49-F238E27FC236}">
                <a16:creationId xmlns:a16="http://schemas.microsoft.com/office/drawing/2014/main" id="{CA3DC91F-E131-4478-9801-367C8EC828AC}"/>
              </a:ext>
            </a:extLst>
          </p:cNvPr>
          <p:cNvSpPr>
            <a:spLocks noGrp="1"/>
          </p:cNvSpPr>
          <p:nvPr>
            <p:ph type="body" sz="quarter" idx="10"/>
          </p:nvPr>
        </p:nvSpPr>
        <p:spPr/>
        <p:txBody>
          <a:bodyPr/>
          <a:lstStyle/>
          <a:p>
            <a:pPr marL="0" indent="0" algn="l">
              <a:buNone/>
            </a:pPr>
            <a:r>
              <a:rPr lang="en-US"/>
              <a:t>Removing barriers with One Microsoft approach to cloud adoption</a:t>
            </a:r>
          </a:p>
        </p:txBody>
      </p:sp>
      <p:sp>
        <p:nvSpPr>
          <p:cNvPr id="292" name="3">
            <a:extLst>
              <a:ext uri="{FF2B5EF4-FFF2-40B4-BE49-F238E27FC236}">
                <a16:creationId xmlns:a16="http://schemas.microsoft.com/office/drawing/2014/main" id="{639DBA2E-71C8-48FC-883D-EEFDED3FB35A}"/>
              </a:ext>
            </a:extLst>
          </p:cNvPr>
          <p:cNvSpPr/>
          <p:nvPr/>
        </p:nvSpPr>
        <p:spPr bwMode="auto">
          <a:xfrm flipV="1">
            <a:off x="5341139" y="4448927"/>
            <a:ext cx="2120820" cy="418097"/>
          </a:xfrm>
          <a:custGeom>
            <a:avLst/>
            <a:gdLst>
              <a:gd name="connsiteX0" fmla="*/ 3836504 w 3836504"/>
              <a:gd name="connsiteY0" fmla="*/ 0 h 1182756"/>
              <a:gd name="connsiteX1" fmla="*/ 0 w 3836504"/>
              <a:gd name="connsiteY1" fmla="*/ 0 h 1182756"/>
              <a:gd name="connsiteX2" fmla="*/ 0 w 3836504"/>
              <a:gd name="connsiteY2" fmla="*/ 1182756 h 1182756"/>
            </a:gdLst>
            <a:ahLst/>
            <a:cxnLst>
              <a:cxn ang="0">
                <a:pos x="connsiteX0" y="connsiteY0"/>
              </a:cxn>
              <a:cxn ang="0">
                <a:pos x="connsiteX1" y="connsiteY1"/>
              </a:cxn>
              <a:cxn ang="0">
                <a:pos x="connsiteX2" y="connsiteY2"/>
              </a:cxn>
            </a:cxnLst>
            <a:rect l="l" t="t" r="r" b="b"/>
            <a:pathLst>
              <a:path w="3836504" h="1182756">
                <a:moveTo>
                  <a:pt x="3836504" y="0"/>
                </a:moveTo>
                <a:lnTo>
                  <a:pt x="0" y="0"/>
                </a:lnTo>
                <a:lnTo>
                  <a:pt x="0" y="1182756"/>
                </a:lnTo>
              </a:path>
            </a:pathLst>
          </a:custGeom>
          <a:ln w="25400" cap="rnd">
            <a:gradFill flip="none" rotWithShape="1">
              <a:gsLst>
                <a:gs pos="12000">
                  <a:schemeClr val="accent1">
                    <a:lumMod val="5000"/>
                    <a:lumOff val="95000"/>
                  </a:schemeClr>
                </a:gs>
                <a:gs pos="17000">
                  <a:schemeClr val="accent1"/>
                </a:gs>
              </a:gsLst>
              <a:lin ang="16200000" scaled="1"/>
              <a:tileRect/>
            </a:gradFill>
            <a:prstDash val="sysDash"/>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087">
              <a:defRPr/>
            </a:pPr>
            <a:endParaRPr lang="en-US" sz="1730">
              <a:solidFill>
                <a:srgbClr val="505050"/>
              </a:solidFill>
              <a:latin typeface="Segoe UI Semilight"/>
            </a:endParaRPr>
          </a:p>
        </p:txBody>
      </p:sp>
      <p:sp>
        <p:nvSpPr>
          <p:cNvPr id="293" name="2">
            <a:extLst>
              <a:ext uri="{FF2B5EF4-FFF2-40B4-BE49-F238E27FC236}">
                <a16:creationId xmlns:a16="http://schemas.microsoft.com/office/drawing/2014/main" id="{D016AF48-EEAF-4FAB-8B76-D6EE89F73448}"/>
              </a:ext>
            </a:extLst>
          </p:cNvPr>
          <p:cNvSpPr/>
          <p:nvPr/>
        </p:nvSpPr>
        <p:spPr bwMode="auto">
          <a:xfrm>
            <a:off x="5104326" y="3531606"/>
            <a:ext cx="2395403" cy="196554"/>
          </a:xfrm>
          <a:custGeom>
            <a:avLst/>
            <a:gdLst>
              <a:gd name="connsiteX0" fmla="*/ 0 w 2842592"/>
              <a:gd name="connsiteY0" fmla="*/ 0 h 188844"/>
              <a:gd name="connsiteX1" fmla="*/ 1311966 w 2842592"/>
              <a:gd name="connsiteY1" fmla="*/ 0 h 188844"/>
              <a:gd name="connsiteX2" fmla="*/ 1311966 w 2842592"/>
              <a:gd name="connsiteY2" fmla="*/ 188844 h 188844"/>
              <a:gd name="connsiteX3" fmla="*/ 2842592 w 2842592"/>
              <a:gd name="connsiteY3" fmla="*/ 188844 h 188844"/>
            </a:gdLst>
            <a:ahLst/>
            <a:cxnLst>
              <a:cxn ang="0">
                <a:pos x="connsiteX0" y="connsiteY0"/>
              </a:cxn>
              <a:cxn ang="0">
                <a:pos x="connsiteX1" y="connsiteY1"/>
              </a:cxn>
              <a:cxn ang="0">
                <a:pos x="connsiteX2" y="connsiteY2"/>
              </a:cxn>
              <a:cxn ang="0">
                <a:pos x="connsiteX3" y="connsiteY3"/>
              </a:cxn>
            </a:cxnLst>
            <a:rect l="l" t="t" r="r" b="b"/>
            <a:pathLst>
              <a:path w="2842592" h="188844">
                <a:moveTo>
                  <a:pt x="0" y="0"/>
                </a:moveTo>
                <a:lnTo>
                  <a:pt x="1311966" y="0"/>
                </a:lnTo>
                <a:lnTo>
                  <a:pt x="1311966" y="188844"/>
                </a:lnTo>
                <a:lnTo>
                  <a:pt x="2842592" y="188844"/>
                </a:lnTo>
              </a:path>
            </a:pathLst>
          </a:custGeom>
          <a:ln w="25400" cap="rnd">
            <a:gradFill flip="none" rotWithShape="1">
              <a:gsLst>
                <a:gs pos="28000">
                  <a:schemeClr val="accent1">
                    <a:lumMod val="5000"/>
                    <a:lumOff val="95000"/>
                  </a:schemeClr>
                </a:gs>
                <a:gs pos="29000">
                  <a:schemeClr val="accent1"/>
                </a:gs>
              </a:gsLst>
              <a:lin ang="0" scaled="1"/>
              <a:tileRect/>
            </a:gradFill>
            <a:prstDash val="sysDash"/>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087">
              <a:defRPr/>
            </a:pPr>
            <a:endParaRPr lang="en-US" sz="1730">
              <a:solidFill>
                <a:srgbClr val="505050"/>
              </a:solidFill>
              <a:latin typeface="Segoe UI Semilight"/>
            </a:endParaRPr>
          </a:p>
        </p:txBody>
      </p:sp>
      <p:grpSp>
        <p:nvGrpSpPr>
          <p:cNvPr id="294" name="Group 293">
            <a:extLst>
              <a:ext uri="{FF2B5EF4-FFF2-40B4-BE49-F238E27FC236}">
                <a16:creationId xmlns:a16="http://schemas.microsoft.com/office/drawing/2014/main" id="{4BB01AFA-95AB-426D-93A6-F2E06B009722}"/>
              </a:ext>
            </a:extLst>
          </p:cNvPr>
          <p:cNvGrpSpPr/>
          <p:nvPr/>
        </p:nvGrpSpPr>
        <p:grpSpPr>
          <a:xfrm>
            <a:off x="6522773" y="2196087"/>
            <a:ext cx="353764" cy="353764"/>
            <a:chOff x="6233626" y="2239520"/>
            <a:chExt cx="548036" cy="548036"/>
          </a:xfrm>
        </p:grpSpPr>
        <p:sp>
          <p:nvSpPr>
            <p:cNvPr id="295" name="Oval 294">
              <a:extLst>
                <a:ext uri="{FF2B5EF4-FFF2-40B4-BE49-F238E27FC236}">
                  <a16:creationId xmlns:a16="http://schemas.microsoft.com/office/drawing/2014/main" id="{C595544A-4A41-422A-8BB8-CB90F73F24BE}"/>
                </a:ext>
              </a:extLst>
            </p:cNvPr>
            <p:cNvSpPr/>
            <p:nvPr/>
          </p:nvSpPr>
          <p:spPr bwMode="auto">
            <a:xfrm>
              <a:off x="6233626" y="2239520"/>
              <a:ext cx="548036" cy="548036"/>
            </a:xfrm>
            <a:prstGeom prst="ellipse">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96" name="Group 295">
              <a:extLst>
                <a:ext uri="{FF2B5EF4-FFF2-40B4-BE49-F238E27FC236}">
                  <a16:creationId xmlns:a16="http://schemas.microsoft.com/office/drawing/2014/main" id="{21093FF1-5130-480A-88C9-0314B4778BA8}"/>
                </a:ext>
              </a:extLst>
            </p:cNvPr>
            <p:cNvGrpSpPr/>
            <p:nvPr/>
          </p:nvGrpSpPr>
          <p:grpSpPr>
            <a:xfrm>
              <a:off x="6322461" y="2334278"/>
              <a:ext cx="360610" cy="358519"/>
              <a:chOff x="6900710" y="2092425"/>
              <a:chExt cx="360610" cy="358519"/>
            </a:xfrm>
          </p:grpSpPr>
          <p:sp>
            <p:nvSpPr>
              <p:cNvPr id="297" name="Oval 296">
                <a:extLst>
                  <a:ext uri="{FF2B5EF4-FFF2-40B4-BE49-F238E27FC236}">
                    <a16:creationId xmlns:a16="http://schemas.microsoft.com/office/drawing/2014/main" id="{2194D439-6BF9-46B7-8CA3-68F73F706C6E}"/>
                  </a:ext>
                </a:extLst>
              </p:cNvPr>
              <p:cNvSpPr/>
              <p:nvPr/>
            </p:nvSpPr>
            <p:spPr bwMode="auto">
              <a:xfrm>
                <a:off x="6915176" y="2105845"/>
                <a:ext cx="331678" cy="33167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8" name="check 3">
                <a:extLst>
                  <a:ext uri="{FF2B5EF4-FFF2-40B4-BE49-F238E27FC236}">
                    <a16:creationId xmlns:a16="http://schemas.microsoft.com/office/drawing/2014/main" id="{9ACEFF86-C399-4BDC-9483-37F8AF6C6636}"/>
                  </a:ext>
                </a:extLst>
              </p:cNvPr>
              <p:cNvSpPr>
                <a:spLocks noChangeAspect="1" noEditPoints="1"/>
              </p:cNvSpPr>
              <p:nvPr/>
            </p:nvSpPr>
            <p:spPr bwMode="auto">
              <a:xfrm>
                <a:off x="6900710" y="2092425"/>
                <a:ext cx="360610" cy="35851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chemeClr val="bg1"/>
              </a:solidFill>
              <a:ln w="22225" cap="sq">
                <a:solidFill>
                  <a:schemeClr val="accent1"/>
                </a:solidFill>
                <a:prstDash val="solid"/>
                <a:miter lim="800000"/>
                <a:headEnd/>
                <a:tailEnd/>
              </a:ln>
            </p:spPr>
            <p:txBody>
              <a:bodyPr vert="horz" wrap="square" lIns="89616" tIns="44808" rIns="89616" bIns="44808" numCol="1" anchor="t" anchorCtr="0" compatLnSpc="1">
                <a:prstTxWarp prst="textNoShape">
                  <a:avLst/>
                </a:prstTxWarp>
              </a:bodyPr>
              <a:lstStyle/>
              <a:p>
                <a:pPr defTabSz="914087">
                  <a:defRPr/>
                </a:pPr>
                <a:endParaRPr lang="en-US" sz="883">
                  <a:gradFill>
                    <a:gsLst>
                      <a:gs pos="0">
                        <a:srgbClr val="505050"/>
                      </a:gs>
                      <a:gs pos="100000">
                        <a:srgbClr val="505050"/>
                      </a:gs>
                    </a:gsLst>
                  </a:gradFill>
                  <a:latin typeface="Segoe UI Semilight"/>
                </a:endParaRPr>
              </a:p>
            </p:txBody>
          </p:sp>
        </p:grpSp>
      </p:grpSp>
      <p:grpSp>
        <p:nvGrpSpPr>
          <p:cNvPr id="299" name="Group 298">
            <a:extLst>
              <a:ext uri="{FF2B5EF4-FFF2-40B4-BE49-F238E27FC236}">
                <a16:creationId xmlns:a16="http://schemas.microsoft.com/office/drawing/2014/main" id="{8C73C480-DBED-4AE6-9B1A-3CD0396D3C32}"/>
              </a:ext>
            </a:extLst>
          </p:cNvPr>
          <p:cNvGrpSpPr/>
          <p:nvPr/>
        </p:nvGrpSpPr>
        <p:grpSpPr>
          <a:xfrm>
            <a:off x="6522773" y="3564078"/>
            <a:ext cx="353764" cy="353764"/>
            <a:chOff x="6233626" y="2239520"/>
            <a:chExt cx="548036" cy="548036"/>
          </a:xfrm>
        </p:grpSpPr>
        <p:sp>
          <p:nvSpPr>
            <p:cNvPr id="300" name="Oval 299">
              <a:extLst>
                <a:ext uri="{FF2B5EF4-FFF2-40B4-BE49-F238E27FC236}">
                  <a16:creationId xmlns:a16="http://schemas.microsoft.com/office/drawing/2014/main" id="{849A13AA-11E5-4DC6-9C71-CAA30E5E841F}"/>
                </a:ext>
              </a:extLst>
            </p:cNvPr>
            <p:cNvSpPr/>
            <p:nvPr/>
          </p:nvSpPr>
          <p:spPr bwMode="auto">
            <a:xfrm>
              <a:off x="6233626" y="2239520"/>
              <a:ext cx="548036" cy="548036"/>
            </a:xfrm>
            <a:prstGeom prst="ellipse">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01" name="Group 300">
              <a:extLst>
                <a:ext uri="{FF2B5EF4-FFF2-40B4-BE49-F238E27FC236}">
                  <a16:creationId xmlns:a16="http://schemas.microsoft.com/office/drawing/2014/main" id="{5B0116D9-9B93-4037-B1F1-6B3A148512DE}"/>
                </a:ext>
              </a:extLst>
            </p:cNvPr>
            <p:cNvGrpSpPr/>
            <p:nvPr/>
          </p:nvGrpSpPr>
          <p:grpSpPr>
            <a:xfrm>
              <a:off x="6322461" y="2334278"/>
              <a:ext cx="360610" cy="358519"/>
              <a:chOff x="6900710" y="2092425"/>
              <a:chExt cx="360610" cy="358519"/>
            </a:xfrm>
          </p:grpSpPr>
          <p:sp>
            <p:nvSpPr>
              <p:cNvPr id="302" name="Oval 301">
                <a:extLst>
                  <a:ext uri="{FF2B5EF4-FFF2-40B4-BE49-F238E27FC236}">
                    <a16:creationId xmlns:a16="http://schemas.microsoft.com/office/drawing/2014/main" id="{9BBD647B-A2A5-4FC9-B378-ADE0C7B455A2}"/>
                  </a:ext>
                </a:extLst>
              </p:cNvPr>
              <p:cNvSpPr/>
              <p:nvPr/>
            </p:nvSpPr>
            <p:spPr bwMode="auto">
              <a:xfrm>
                <a:off x="6915176" y="2105845"/>
                <a:ext cx="331678" cy="33167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3" name="check 3">
                <a:extLst>
                  <a:ext uri="{FF2B5EF4-FFF2-40B4-BE49-F238E27FC236}">
                    <a16:creationId xmlns:a16="http://schemas.microsoft.com/office/drawing/2014/main" id="{04BD7233-4DBA-41F4-8EF6-F912DAA19A0F}"/>
                  </a:ext>
                </a:extLst>
              </p:cNvPr>
              <p:cNvSpPr>
                <a:spLocks noChangeAspect="1" noEditPoints="1"/>
              </p:cNvSpPr>
              <p:nvPr/>
            </p:nvSpPr>
            <p:spPr bwMode="auto">
              <a:xfrm>
                <a:off x="6900710" y="2092425"/>
                <a:ext cx="360610" cy="35851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chemeClr val="bg1"/>
              </a:solidFill>
              <a:ln w="22225" cap="sq">
                <a:solidFill>
                  <a:schemeClr val="accent1"/>
                </a:solidFill>
                <a:prstDash val="solid"/>
                <a:miter lim="800000"/>
                <a:headEnd/>
                <a:tailEnd/>
              </a:ln>
            </p:spPr>
            <p:txBody>
              <a:bodyPr vert="horz" wrap="square" lIns="89616" tIns="44808" rIns="89616" bIns="44808" numCol="1" anchor="t" anchorCtr="0" compatLnSpc="1">
                <a:prstTxWarp prst="textNoShape">
                  <a:avLst/>
                </a:prstTxWarp>
              </a:bodyPr>
              <a:lstStyle/>
              <a:p>
                <a:pPr defTabSz="914087">
                  <a:defRPr/>
                </a:pPr>
                <a:endParaRPr lang="en-US" sz="883">
                  <a:gradFill>
                    <a:gsLst>
                      <a:gs pos="0">
                        <a:srgbClr val="505050"/>
                      </a:gs>
                      <a:gs pos="100000">
                        <a:srgbClr val="505050"/>
                      </a:gs>
                    </a:gsLst>
                  </a:gradFill>
                  <a:latin typeface="Segoe UI Semilight"/>
                </a:endParaRPr>
              </a:p>
            </p:txBody>
          </p:sp>
        </p:grpSp>
      </p:grpSp>
      <p:grpSp>
        <p:nvGrpSpPr>
          <p:cNvPr id="304" name="Group 303">
            <a:extLst>
              <a:ext uri="{FF2B5EF4-FFF2-40B4-BE49-F238E27FC236}">
                <a16:creationId xmlns:a16="http://schemas.microsoft.com/office/drawing/2014/main" id="{8264A65F-BC1B-41D6-943A-30725E170357}"/>
              </a:ext>
            </a:extLst>
          </p:cNvPr>
          <p:cNvGrpSpPr/>
          <p:nvPr/>
        </p:nvGrpSpPr>
        <p:grpSpPr>
          <a:xfrm>
            <a:off x="7605550" y="3397021"/>
            <a:ext cx="1546187" cy="772877"/>
            <a:chOff x="7605764" y="3365948"/>
            <a:chExt cx="1546406" cy="772987"/>
          </a:xfrm>
        </p:grpSpPr>
        <p:sp>
          <p:nvSpPr>
            <p:cNvPr id="305" name="Rectangle 304">
              <a:extLst>
                <a:ext uri="{FF2B5EF4-FFF2-40B4-BE49-F238E27FC236}">
                  <a16:creationId xmlns:a16="http://schemas.microsoft.com/office/drawing/2014/main" id="{A93E0CEA-D5BF-435B-AF64-06776331290B}"/>
                </a:ext>
              </a:extLst>
            </p:cNvPr>
            <p:cNvSpPr/>
            <p:nvPr/>
          </p:nvSpPr>
          <p:spPr>
            <a:xfrm>
              <a:off x="8456146" y="3518038"/>
              <a:ext cx="696024" cy="312073"/>
            </a:xfrm>
            <a:prstGeom prst="rect">
              <a:avLst/>
            </a:prstGeom>
          </p:spPr>
          <p:txBody>
            <a:bodyPr wrap="none">
              <a:spAutoFit/>
            </a:bodyPr>
            <a:lstStyle/>
            <a:p>
              <a:pPr defTabSz="914225">
                <a:defRPr/>
              </a:pPr>
              <a:r>
                <a:rPr lang="en-US" sz="1400" kern="0">
                  <a:solidFill>
                    <a:srgbClr val="3C3C41"/>
                  </a:solidFill>
                  <a:latin typeface="Segoe UI Semibold"/>
                </a:rPr>
                <a:t>Ready</a:t>
              </a:r>
            </a:p>
          </p:txBody>
        </p:sp>
        <p:sp>
          <p:nvSpPr>
            <p:cNvPr id="306" name="Oval 305">
              <a:extLst>
                <a:ext uri="{FF2B5EF4-FFF2-40B4-BE49-F238E27FC236}">
                  <a16:creationId xmlns:a16="http://schemas.microsoft.com/office/drawing/2014/main" id="{9FFE176B-800F-46B0-9D33-D485DCFBB3F6}"/>
                </a:ext>
              </a:extLst>
            </p:cNvPr>
            <p:cNvSpPr/>
            <p:nvPr/>
          </p:nvSpPr>
          <p:spPr bwMode="auto">
            <a:xfrm>
              <a:off x="7605764" y="3365948"/>
              <a:ext cx="772987" cy="772987"/>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7558" rIns="0" bIns="47558" numCol="1" rtlCol="0" anchor="ctr" anchorCtr="0" compatLnSpc="1">
              <a:prstTxWarp prst="textNoShape">
                <a:avLst/>
              </a:prstTxWarp>
            </a:bodyPr>
            <a:lstStyle/>
            <a:p>
              <a:pPr algn="ctr" defTabSz="950845"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pic>
          <p:nvPicPr>
            <p:cNvPr id="307" name="Picture 306">
              <a:extLst>
                <a:ext uri="{FF2B5EF4-FFF2-40B4-BE49-F238E27FC236}">
                  <a16:creationId xmlns:a16="http://schemas.microsoft.com/office/drawing/2014/main" id="{3C6E0779-CEFE-4305-8AF8-B2DD600E421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7789333" y="3551133"/>
              <a:ext cx="394182" cy="395380"/>
            </a:xfrm>
            <a:prstGeom prst="rect">
              <a:avLst/>
            </a:prstGeom>
          </p:spPr>
        </p:pic>
      </p:grpSp>
      <p:grpSp>
        <p:nvGrpSpPr>
          <p:cNvPr id="308" name="Group 307">
            <a:extLst>
              <a:ext uri="{FF2B5EF4-FFF2-40B4-BE49-F238E27FC236}">
                <a16:creationId xmlns:a16="http://schemas.microsoft.com/office/drawing/2014/main" id="{D668DFE4-D4C8-4D5B-9319-081921A78A05}"/>
              </a:ext>
            </a:extLst>
          </p:cNvPr>
          <p:cNvGrpSpPr/>
          <p:nvPr/>
        </p:nvGrpSpPr>
        <p:grpSpPr>
          <a:xfrm>
            <a:off x="7605556" y="2050662"/>
            <a:ext cx="1382780" cy="772877"/>
            <a:chOff x="7605764" y="2025344"/>
            <a:chExt cx="1382976" cy="772987"/>
          </a:xfrm>
        </p:grpSpPr>
        <p:sp>
          <p:nvSpPr>
            <p:cNvPr id="309" name="Rectangle 308">
              <a:extLst>
                <a:ext uri="{FF2B5EF4-FFF2-40B4-BE49-F238E27FC236}">
                  <a16:creationId xmlns:a16="http://schemas.microsoft.com/office/drawing/2014/main" id="{C7B93458-3D76-4266-92D5-250FF9648EEC}"/>
                </a:ext>
              </a:extLst>
            </p:cNvPr>
            <p:cNvSpPr/>
            <p:nvPr/>
          </p:nvSpPr>
          <p:spPr>
            <a:xfrm>
              <a:off x="8456146" y="2115805"/>
              <a:ext cx="532594" cy="307821"/>
            </a:xfrm>
            <a:prstGeom prst="rect">
              <a:avLst/>
            </a:prstGeom>
          </p:spPr>
          <p:txBody>
            <a:bodyPr wrap="none">
              <a:spAutoFit/>
            </a:bodyPr>
            <a:lstStyle/>
            <a:p>
              <a:pPr defTabSz="914225">
                <a:defRPr/>
              </a:pPr>
              <a:r>
                <a:rPr lang="en-US" sz="1400" kern="0">
                  <a:solidFill>
                    <a:srgbClr val="3C3C41"/>
                  </a:solidFill>
                  <a:latin typeface="Segoe UI Semibold"/>
                </a:rPr>
                <a:t>Plan</a:t>
              </a:r>
            </a:p>
          </p:txBody>
        </p:sp>
        <p:sp>
          <p:nvSpPr>
            <p:cNvPr id="310" name="Oval 309">
              <a:extLst>
                <a:ext uri="{FF2B5EF4-FFF2-40B4-BE49-F238E27FC236}">
                  <a16:creationId xmlns:a16="http://schemas.microsoft.com/office/drawing/2014/main" id="{0C07850C-E8F2-4744-B123-80E3A3DD934A}"/>
                </a:ext>
              </a:extLst>
            </p:cNvPr>
            <p:cNvSpPr/>
            <p:nvPr/>
          </p:nvSpPr>
          <p:spPr bwMode="auto">
            <a:xfrm>
              <a:off x="7605764" y="2025344"/>
              <a:ext cx="772987" cy="772987"/>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7558" rIns="0" bIns="47558" numCol="1" rtlCol="0" anchor="ctr" anchorCtr="0" compatLnSpc="1">
              <a:prstTxWarp prst="textNoShape">
                <a:avLst/>
              </a:prstTxWarp>
            </a:bodyPr>
            <a:lstStyle/>
            <a:p>
              <a:pPr algn="ctr" defTabSz="950845"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pic>
          <p:nvPicPr>
            <p:cNvPr id="311" name="Picture 310">
              <a:extLst>
                <a:ext uri="{FF2B5EF4-FFF2-40B4-BE49-F238E27FC236}">
                  <a16:creationId xmlns:a16="http://schemas.microsoft.com/office/drawing/2014/main" id="{7F1D376B-53B3-4989-85A0-81796C1D5B39}"/>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7748604" y="2190262"/>
              <a:ext cx="441343" cy="403941"/>
            </a:xfrm>
            <a:prstGeom prst="rect">
              <a:avLst/>
            </a:prstGeom>
          </p:spPr>
        </p:pic>
      </p:grpSp>
      <p:grpSp>
        <p:nvGrpSpPr>
          <p:cNvPr id="313" name="Group 312">
            <a:extLst>
              <a:ext uri="{FF2B5EF4-FFF2-40B4-BE49-F238E27FC236}">
                <a16:creationId xmlns:a16="http://schemas.microsoft.com/office/drawing/2014/main" id="{106AC1E8-7C41-4CA3-8116-C014B99C6E13}"/>
              </a:ext>
            </a:extLst>
          </p:cNvPr>
          <p:cNvGrpSpPr/>
          <p:nvPr/>
        </p:nvGrpSpPr>
        <p:grpSpPr>
          <a:xfrm>
            <a:off x="6528356" y="4704456"/>
            <a:ext cx="353764" cy="353764"/>
            <a:chOff x="6233626" y="2239520"/>
            <a:chExt cx="548036" cy="548036"/>
          </a:xfrm>
        </p:grpSpPr>
        <p:sp>
          <p:nvSpPr>
            <p:cNvPr id="314" name="Oval 313">
              <a:extLst>
                <a:ext uri="{FF2B5EF4-FFF2-40B4-BE49-F238E27FC236}">
                  <a16:creationId xmlns:a16="http://schemas.microsoft.com/office/drawing/2014/main" id="{9CDA3BBE-7F8A-4532-A42D-F0CF843D39F9}"/>
                </a:ext>
              </a:extLst>
            </p:cNvPr>
            <p:cNvSpPr/>
            <p:nvPr/>
          </p:nvSpPr>
          <p:spPr bwMode="auto">
            <a:xfrm>
              <a:off x="6233626" y="2239520"/>
              <a:ext cx="548036" cy="548036"/>
            </a:xfrm>
            <a:prstGeom prst="ellipse">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15" name="Group 314">
              <a:extLst>
                <a:ext uri="{FF2B5EF4-FFF2-40B4-BE49-F238E27FC236}">
                  <a16:creationId xmlns:a16="http://schemas.microsoft.com/office/drawing/2014/main" id="{FCDA7361-BA23-41A6-9725-3DCE0084603B}"/>
                </a:ext>
              </a:extLst>
            </p:cNvPr>
            <p:cNvGrpSpPr/>
            <p:nvPr/>
          </p:nvGrpSpPr>
          <p:grpSpPr>
            <a:xfrm>
              <a:off x="6322461" y="2334278"/>
              <a:ext cx="360610" cy="358519"/>
              <a:chOff x="6900710" y="2092425"/>
              <a:chExt cx="360610" cy="358519"/>
            </a:xfrm>
          </p:grpSpPr>
          <p:sp>
            <p:nvSpPr>
              <p:cNvPr id="316" name="Oval 315">
                <a:extLst>
                  <a:ext uri="{FF2B5EF4-FFF2-40B4-BE49-F238E27FC236}">
                    <a16:creationId xmlns:a16="http://schemas.microsoft.com/office/drawing/2014/main" id="{1D7A20CB-D245-491F-A480-E9DABC9F2A72}"/>
                  </a:ext>
                </a:extLst>
              </p:cNvPr>
              <p:cNvSpPr/>
              <p:nvPr/>
            </p:nvSpPr>
            <p:spPr bwMode="auto">
              <a:xfrm>
                <a:off x="6915176" y="2105845"/>
                <a:ext cx="331678" cy="33167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7" name="check 3">
                <a:extLst>
                  <a:ext uri="{FF2B5EF4-FFF2-40B4-BE49-F238E27FC236}">
                    <a16:creationId xmlns:a16="http://schemas.microsoft.com/office/drawing/2014/main" id="{B3644C4C-A103-4945-9EE4-72D50730DFBB}"/>
                  </a:ext>
                </a:extLst>
              </p:cNvPr>
              <p:cNvSpPr>
                <a:spLocks noChangeAspect="1" noEditPoints="1"/>
              </p:cNvSpPr>
              <p:nvPr/>
            </p:nvSpPr>
            <p:spPr bwMode="auto">
              <a:xfrm>
                <a:off x="6900710" y="2092425"/>
                <a:ext cx="360610" cy="35851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chemeClr val="bg1"/>
              </a:solidFill>
              <a:ln w="22225" cap="sq">
                <a:solidFill>
                  <a:schemeClr val="accent1"/>
                </a:solidFill>
                <a:prstDash val="solid"/>
                <a:miter lim="800000"/>
                <a:headEnd/>
                <a:tailEnd/>
              </a:ln>
            </p:spPr>
            <p:txBody>
              <a:bodyPr vert="horz" wrap="square" lIns="89616" tIns="44808" rIns="89616" bIns="44808" numCol="1" anchor="t" anchorCtr="0" compatLnSpc="1">
                <a:prstTxWarp prst="textNoShape">
                  <a:avLst/>
                </a:prstTxWarp>
              </a:bodyPr>
              <a:lstStyle/>
              <a:p>
                <a:pPr defTabSz="914087">
                  <a:defRPr/>
                </a:pPr>
                <a:endParaRPr lang="en-US" sz="883">
                  <a:gradFill>
                    <a:gsLst>
                      <a:gs pos="0">
                        <a:srgbClr val="505050"/>
                      </a:gs>
                      <a:gs pos="100000">
                        <a:srgbClr val="505050"/>
                      </a:gs>
                    </a:gsLst>
                  </a:gradFill>
                  <a:latin typeface="Segoe UI Semilight"/>
                </a:endParaRPr>
              </a:p>
            </p:txBody>
          </p:sp>
        </p:grpSp>
      </p:grpSp>
      <p:grpSp>
        <p:nvGrpSpPr>
          <p:cNvPr id="318" name="Group 317">
            <a:extLst>
              <a:ext uri="{FF2B5EF4-FFF2-40B4-BE49-F238E27FC236}">
                <a16:creationId xmlns:a16="http://schemas.microsoft.com/office/drawing/2014/main" id="{B7FF0681-D524-4630-8270-4603739CD004}"/>
              </a:ext>
            </a:extLst>
          </p:cNvPr>
          <p:cNvGrpSpPr/>
          <p:nvPr/>
        </p:nvGrpSpPr>
        <p:grpSpPr>
          <a:xfrm>
            <a:off x="7587159" y="5757274"/>
            <a:ext cx="3627573" cy="853810"/>
            <a:chOff x="7587370" y="4735437"/>
            <a:chExt cx="3628087" cy="853931"/>
          </a:xfrm>
        </p:grpSpPr>
        <p:sp>
          <p:nvSpPr>
            <p:cNvPr id="319" name="Oval 318">
              <a:extLst>
                <a:ext uri="{FF2B5EF4-FFF2-40B4-BE49-F238E27FC236}">
                  <a16:creationId xmlns:a16="http://schemas.microsoft.com/office/drawing/2014/main" id="{5CEECDBC-6D82-43F7-A1B1-CD8045292C85}"/>
                </a:ext>
              </a:extLst>
            </p:cNvPr>
            <p:cNvSpPr/>
            <p:nvPr/>
          </p:nvSpPr>
          <p:spPr bwMode="auto">
            <a:xfrm>
              <a:off x="7587370" y="4735437"/>
              <a:ext cx="772987" cy="772987"/>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7558" rIns="0" bIns="47558" numCol="1" rtlCol="0" anchor="ctr" anchorCtr="0" compatLnSpc="1">
              <a:prstTxWarp prst="textNoShape">
                <a:avLst/>
              </a:prstTxWarp>
            </a:bodyPr>
            <a:lstStyle/>
            <a:p>
              <a:pPr algn="ctr" defTabSz="950845"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grpSp>
          <p:nvGrpSpPr>
            <p:cNvPr id="320" name="Group 319">
              <a:extLst>
                <a:ext uri="{FF2B5EF4-FFF2-40B4-BE49-F238E27FC236}">
                  <a16:creationId xmlns:a16="http://schemas.microsoft.com/office/drawing/2014/main" id="{7FE51ED1-9375-4EC8-8A85-522C1AD958E6}"/>
                </a:ext>
              </a:extLst>
            </p:cNvPr>
            <p:cNvGrpSpPr/>
            <p:nvPr/>
          </p:nvGrpSpPr>
          <p:grpSpPr>
            <a:xfrm>
              <a:off x="8224120" y="5163675"/>
              <a:ext cx="1109273" cy="425693"/>
              <a:chOff x="8942834" y="4423950"/>
              <a:chExt cx="1176070" cy="451328"/>
            </a:xfrm>
          </p:grpSpPr>
          <p:sp>
            <p:nvSpPr>
              <p:cNvPr id="331" name="Oval 330">
                <a:extLst>
                  <a:ext uri="{FF2B5EF4-FFF2-40B4-BE49-F238E27FC236}">
                    <a16:creationId xmlns:a16="http://schemas.microsoft.com/office/drawing/2014/main" id="{022FBE9B-80DD-409F-AF4A-FE7A85C4296A}"/>
                  </a:ext>
                </a:extLst>
              </p:cNvPr>
              <p:cNvSpPr/>
              <p:nvPr/>
            </p:nvSpPr>
            <p:spPr bwMode="auto">
              <a:xfrm>
                <a:off x="8942834" y="4423950"/>
                <a:ext cx="451328" cy="451328"/>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7558" rIns="0" bIns="47558" numCol="1" rtlCol="0" anchor="ctr" anchorCtr="0" compatLnSpc="1">
                <a:prstTxWarp prst="textNoShape">
                  <a:avLst/>
                </a:prstTxWarp>
              </a:bodyPr>
              <a:lstStyle/>
              <a:p>
                <a:pPr algn="ctr" defTabSz="950845" fontAlgn="base">
                  <a:spcBef>
                    <a:spcPct val="0"/>
                  </a:spcBef>
                  <a:spcAft>
                    <a:spcPct val="0"/>
                  </a:spcAft>
                  <a:defRPr/>
                </a:pPr>
                <a:endParaRPr lang="en-US" sz="900" kern="0">
                  <a:gradFill>
                    <a:gsLst>
                      <a:gs pos="0">
                        <a:srgbClr val="FFFFFF"/>
                      </a:gs>
                      <a:gs pos="100000">
                        <a:srgbClr val="FFFFFF"/>
                      </a:gs>
                    </a:gsLst>
                    <a:lin ang="5400000" scaled="0"/>
                  </a:gradFill>
                  <a:latin typeface="Segoe UI Semilight"/>
                </a:endParaRPr>
              </a:p>
            </p:txBody>
          </p:sp>
          <p:pic>
            <p:nvPicPr>
              <p:cNvPr id="332" name="Graphic 331">
                <a:extLst>
                  <a:ext uri="{FF2B5EF4-FFF2-40B4-BE49-F238E27FC236}">
                    <a16:creationId xmlns:a16="http://schemas.microsoft.com/office/drawing/2014/main" id="{DE6C45CE-CD2A-441B-AB18-A413FD51D43B}"/>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052808" y="4534272"/>
                <a:ext cx="231381" cy="231216"/>
              </a:xfrm>
              <a:prstGeom prst="rect">
                <a:avLst/>
              </a:prstGeom>
            </p:spPr>
          </p:pic>
          <p:sp>
            <p:nvSpPr>
              <p:cNvPr id="333" name="Rectangle 332">
                <a:extLst>
                  <a:ext uri="{FF2B5EF4-FFF2-40B4-BE49-F238E27FC236}">
                    <a16:creationId xmlns:a16="http://schemas.microsoft.com/office/drawing/2014/main" id="{849C89CA-5CB0-41D7-ABB9-C1EDB1BCF0A9}"/>
                  </a:ext>
                </a:extLst>
              </p:cNvPr>
              <p:cNvSpPr/>
              <p:nvPr/>
            </p:nvSpPr>
            <p:spPr>
              <a:xfrm>
                <a:off x="9338480" y="4516275"/>
                <a:ext cx="780424" cy="247657"/>
              </a:xfrm>
              <a:prstGeom prst="rect">
                <a:avLst/>
              </a:prstGeom>
            </p:spPr>
            <p:txBody>
              <a:bodyPr wrap="none">
                <a:spAutoFit/>
              </a:bodyPr>
              <a:lstStyle/>
              <a:p>
                <a:pPr defTabSz="896022">
                  <a:defRPr/>
                </a:pPr>
                <a:r>
                  <a:rPr lang="en-US" sz="900" kern="0">
                    <a:solidFill>
                      <a:srgbClr val="3C3C41"/>
                    </a:solidFill>
                    <a:latin typeface="Segoe UI Semibold"/>
                  </a:rPr>
                  <a:t>Templates</a:t>
                </a:r>
              </a:p>
            </p:txBody>
          </p:sp>
        </p:grpSp>
        <p:grpSp>
          <p:nvGrpSpPr>
            <p:cNvPr id="321" name="Group 320">
              <a:extLst>
                <a:ext uri="{FF2B5EF4-FFF2-40B4-BE49-F238E27FC236}">
                  <a16:creationId xmlns:a16="http://schemas.microsoft.com/office/drawing/2014/main" id="{2E62DD73-A1A5-4842-8363-7B7206402620}"/>
                </a:ext>
              </a:extLst>
            </p:cNvPr>
            <p:cNvGrpSpPr/>
            <p:nvPr/>
          </p:nvGrpSpPr>
          <p:grpSpPr>
            <a:xfrm>
              <a:off x="9326225" y="5163675"/>
              <a:ext cx="857618" cy="425693"/>
              <a:chOff x="8942834" y="4967533"/>
              <a:chExt cx="909261" cy="451328"/>
            </a:xfrm>
          </p:grpSpPr>
          <p:sp>
            <p:nvSpPr>
              <p:cNvPr id="328" name="Oval 327">
                <a:extLst>
                  <a:ext uri="{FF2B5EF4-FFF2-40B4-BE49-F238E27FC236}">
                    <a16:creationId xmlns:a16="http://schemas.microsoft.com/office/drawing/2014/main" id="{B28F7266-0CF3-43E8-9CF1-14DE690E4249}"/>
                  </a:ext>
                </a:extLst>
              </p:cNvPr>
              <p:cNvSpPr/>
              <p:nvPr/>
            </p:nvSpPr>
            <p:spPr bwMode="auto">
              <a:xfrm>
                <a:off x="8942834" y="4967533"/>
                <a:ext cx="451328" cy="451328"/>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7558" rIns="0" bIns="47558" numCol="1" rtlCol="0" anchor="ctr" anchorCtr="0" compatLnSpc="1">
                <a:prstTxWarp prst="textNoShape">
                  <a:avLst/>
                </a:prstTxWarp>
              </a:bodyPr>
              <a:lstStyle/>
              <a:p>
                <a:pPr algn="ctr" defTabSz="950845" fontAlgn="base">
                  <a:spcBef>
                    <a:spcPct val="0"/>
                  </a:spcBef>
                  <a:spcAft>
                    <a:spcPct val="0"/>
                  </a:spcAft>
                  <a:defRPr/>
                </a:pPr>
                <a:endParaRPr lang="en-US" sz="900" kern="0">
                  <a:gradFill>
                    <a:gsLst>
                      <a:gs pos="0">
                        <a:srgbClr val="FFFFFF"/>
                      </a:gs>
                      <a:gs pos="100000">
                        <a:srgbClr val="FFFFFF"/>
                      </a:gs>
                    </a:gsLst>
                    <a:lin ang="5400000" scaled="0"/>
                  </a:gradFill>
                  <a:latin typeface="Segoe UI Semilight"/>
                </a:endParaRPr>
              </a:p>
            </p:txBody>
          </p:sp>
          <p:sp>
            <p:nvSpPr>
              <p:cNvPr id="329" name="Rectangle 328">
                <a:extLst>
                  <a:ext uri="{FF2B5EF4-FFF2-40B4-BE49-F238E27FC236}">
                    <a16:creationId xmlns:a16="http://schemas.microsoft.com/office/drawing/2014/main" id="{2EB05B9C-B94B-463A-8225-75A494D7B1B0}"/>
                  </a:ext>
                </a:extLst>
              </p:cNvPr>
              <p:cNvSpPr/>
              <p:nvPr/>
            </p:nvSpPr>
            <p:spPr>
              <a:xfrm>
                <a:off x="9341895" y="5070087"/>
                <a:ext cx="510200" cy="247657"/>
              </a:xfrm>
              <a:prstGeom prst="rect">
                <a:avLst/>
              </a:prstGeom>
            </p:spPr>
            <p:txBody>
              <a:bodyPr wrap="none">
                <a:spAutoFit/>
              </a:bodyPr>
              <a:lstStyle/>
              <a:p>
                <a:pPr defTabSz="896022">
                  <a:defRPr/>
                </a:pPr>
                <a:r>
                  <a:rPr lang="en-US" sz="900" kern="0" err="1">
                    <a:solidFill>
                      <a:srgbClr val="3C3C41"/>
                    </a:solidFill>
                    <a:latin typeface="Segoe UI Semibold"/>
                  </a:rPr>
                  <a:t>RBAC</a:t>
                </a:r>
                <a:endParaRPr lang="en-US" sz="900" kern="0">
                  <a:solidFill>
                    <a:srgbClr val="3C3C41"/>
                  </a:solidFill>
                  <a:latin typeface="Segoe UI Semibold"/>
                </a:endParaRPr>
              </a:p>
            </p:txBody>
          </p:sp>
          <p:pic>
            <p:nvPicPr>
              <p:cNvPr id="330" name="Picture 329">
                <a:extLst>
                  <a:ext uri="{FF2B5EF4-FFF2-40B4-BE49-F238E27FC236}">
                    <a16:creationId xmlns:a16="http://schemas.microsoft.com/office/drawing/2014/main" id="{0F0BC600-4118-44A5-93E4-C80C762C6B1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030837" y="5058185"/>
                <a:ext cx="275322" cy="270025"/>
              </a:xfrm>
              <a:prstGeom prst="rect">
                <a:avLst/>
              </a:prstGeom>
            </p:spPr>
          </p:pic>
        </p:grpSp>
        <p:pic>
          <p:nvPicPr>
            <p:cNvPr id="322" name="Picture 321">
              <a:extLst>
                <a:ext uri="{FF2B5EF4-FFF2-40B4-BE49-F238E27FC236}">
                  <a16:creationId xmlns:a16="http://schemas.microsoft.com/office/drawing/2014/main" id="{C6944660-6E7F-42E5-8CEB-4DE4F9919EEA}"/>
                </a:ext>
              </a:extLst>
            </p:cNvPr>
            <p:cNvPicPr>
              <a:picLocks noChangeAspect="1"/>
            </p:cNvPicPr>
            <p:nvPr/>
          </p:nvPicPr>
          <p:blipFill>
            <a:blip r:embed="rId8" cstate="email">
              <a:extLst>
                <a:ext uri="{28A0092B-C50C-407E-A947-70E740481C1C}">
                  <a14:useLocalDpi xmlns:a14="http://schemas.microsoft.com/office/drawing/2010/main"/>
                </a:ext>
              </a:extLst>
            </a:blip>
            <a:srcRect/>
            <a:stretch/>
          </p:blipFill>
          <p:spPr>
            <a:xfrm>
              <a:off x="7728285" y="4905625"/>
              <a:ext cx="473759" cy="417549"/>
            </a:xfrm>
            <a:prstGeom prst="rect">
              <a:avLst/>
            </a:prstGeom>
          </p:spPr>
        </p:pic>
        <p:sp>
          <p:nvSpPr>
            <p:cNvPr id="323" name="Rectangle 322">
              <a:extLst>
                <a:ext uri="{FF2B5EF4-FFF2-40B4-BE49-F238E27FC236}">
                  <a16:creationId xmlns:a16="http://schemas.microsoft.com/office/drawing/2014/main" id="{BA5A917B-4EC6-40E1-AA3A-D3BB5B70FE92}"/>
                </a:ext>
              </a:extLst>
            </p:cNvPr>
            <p:cNvSpPr/>
            <p:nvPr/>
          </p:nvSpPr>
          <p:spPr>
            <a:xfrm>
              <a:off x="8484412" y="4830396"/>
              <a:ext cx="1662871" cy="307821"/>
            </a:xfrm>
            <a:prstGeom prst="rect">
              <a:avLst/>
            </a:prstGeom>
          </p:spPr>
          <p:txBody>
            <a:bodyPr wrap="none">
              <a:spAutoFit/>
            </a:bodyPr>
            <a:lstStyle/>
            <a:p>
              <a:pPr defTabSz="896022">
                <a:defRPr/>
              </a:pPr>
              <a:r>
                <a:rPr lang="en-US" sz="1400" kern="0">
                  <a:solidFill>
                    <a:srgbClr val="3C3C41"/>
                  </a:solidFill>
                  <a:latin typeface="Segoe UI Semibold"/>
                </a:rPr>
                <a:t>Govern &amp; Manage</a:t>
              </a:r>
            </a:p>
          </p:txBody>
        </p:sp>
        <p:grpSp>
          <p:nvGrpSpPr>
            <p:cNvPr id="324" name="Group 323">
              <a:extLst>
                <a:ext uri="{FF2B5EF4-FFF2-40B4-BE49-F238E27FC236}">
                  <a16:creationId xmlns:a16="http://schemas.microsoft.com/office/drawing/2014/main" id="{A0B8004D-1910-43EF-8642-31C28838C1E7}"/>
                </a:ext>
              </a:extLst>
            </p:cNvPr>
            <p:cNvGrpSpPr/>
            <p:nvPr/>
          </p:nvGrpSpPr>
          <p:grpSpPr>
            <a:xfrm>
              <a:off x="10253647" y="5163675"/>
              <a:ext cx="961810" cy="425693"/>
              <a:chOff x="9007698" y="5470653"/>
              <a:chExt cx="1019727" cy="451328"/>
            </a:xfrm>
          </p:grpSpPr>
          <p:sp>
            <p:nvSpPr>
              <p:cNvPr id="325" name="Oval 324">
                <a:extLst>
                  <a:ext uri="{FF2B5EF4-FFF2-40B4-BE49-F238E27FC236}">
                    <a16:creationId xmlns:a16="http://schemas.microsoft.com/office/drawing/2014/main" id="{80AE0508-BAB7-4AD0-B3C0-F9B98B842867}"/>
                  </a:ext>
                </a:extLst>
              </p:cNvPr>
              <p:cNvSpPr/>
              <p:nvPr/>
            </p:nvSpPr>
            <p:spPr bwMode="auto">
              <a:xfrm>
                <a:off x="9007698" y="5470653"/>
                <a:ext cx="451327" cy="451328"/>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7558" rIns="0" bIns="47558" numCol="1" rtlCol="0" anchor="ctr" anchorCtr="0" compatLnSpc="1">
                <a:prstTxWarp prst="textNoShape">
                  <a:avLst/>
                </a:prstTxWarp>
              </a:bodyPr>
              <a:lstStyle/>
              <a:p>
                <a:pPr algn="ctr" defTabSz="950845" fontAlgn="base">
                  <a:spcBef>
                    <a:spcPct val="0"/>
                  </a:spcBef>
                  <a:spcAft>
                    <a:spcPct val="0"/>
                  </a:spcAft>
                  <a:defRPr/>
                </a:pPr>
                <a:endParaRPr lang="en-US" sz="900" kern="0">
                  <a:gradFill>
                    <a:gsLst>
                      <a:gs pos="0">
                        <a:srgbClr val="FFFFFF"/>
                      </a:gs>
                      <a:gs pos="100000">
                        <a:srgbClr val="FFFFFF"/>
                      </a:gs>
                    </a:gsLst>
                    <a:lin ang="5400000" scaled="0"/>
                  </a:gradFill>
                  <a:latin typeface="Segoe UI Semilight"/>
                </a:endParaRPr>
              </a:p>
            </p:txBody>
          </p:sp>
          <p:sp>
            <p:nvSpPr>
              <p:cNvPr id="326" name="Rectangle 325">
                <a:extLst>
                  <a:ext uri="{FF2B5EF4-FFF2-40B4-BE49-F238E27FC236}">
                    <a16:creationId xmlns:a16="http://schemas.microsoft.com/office/drawing/2014/main" id="{1AA3EF98-C942-4D58-8AB0-296D256778F7}"/>
                  </a:ext>
                </a:extLst>
              </p:cNvPr>
              <p:cNvSpPr/>
              <p:nvPr/>
            </p:nvSpPr>
            <p:spPr>
              <a:xfrm>
                <a:off x="9406756" y="5573207"/>
                <a:ext cx="620669" cy="247657"/>
              </a:xfrm>
              <a:prstGeom prst="rect">
                <a:avLst/>
              </a:prstGeom>
            </p:spPr>
            <p:txBody>
              <a:bodyPr wrap="none">
                <a:spAutoFit/>
              </a:bodyPr>
              <a:lstStyle/>
              <a:p>
                <a:pPr defTabSz="896022">
                  <a:defRPr/>
                </a:pPr>
                <a:r>
                  <a:rPr lang="en-US" sz="900" kern="0">
                    <a:solidFill>
                      <a:srgbClr val="3C3C41"/>
                    </a:solidFill>
                    <a:latin typeface="Segoe UI Semibold"/>
                  </a:rPr>
                  <a:t>Policies</a:t>
                </a:r>
              </a:p>
            </p:txBody>
          </p:sp>
          <p:pic>
            <p:nvPicPr>
              <p:cNvPr id="327" name="Graphic 326">
                <a:extLst>
                  <a:ext uri="{FF2B5EF4-FFF2-40B4-BE49-F238E27FC236}">
                    <a16:creationId xmlns:a16="http://schemas.microsoft.com/office/drawing/2014/main" id="{C2EAAA4E-71CA-4DE2-B885-6629DE89109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95682" y="5560720"/>
                <a:ext cx="275321" cy="271194"/>
              </a:xfrm>
              <a:prstGeom prst="rect">
                <a:avLst/>
              </a:prstGeom>
            </p:spPr>
          </p:pic>
        </p:grpSp>
      </p:grpSp>
      <p:grpSp>
        <p:nvGrpSpPr>
          <p:cNvPr id="334" name="Group 333">
            <a:extLst>
              <a:ext uri="{FF2B5EF4-FFF2-40B4-BE49-F238E27FC236}">
                <a16:creationId xmlns:a16="http://schemas.microsoft.com/office/drawing/2014/main" id="{B1D3661E-222F-49E9-A9A4-72EC4417E3B7}"/>
              </a:ext>
            </a:extLst>
          </p:cNvPr>
          <p:cNvGrpSpPr/>
          <p:nvPr/>
        </p:nvGrpSpPr>
        <p:grpSpPr>
          <a:xfrm>
            <a:off x="6528356" y="6003735"/>
            <a:ext cx="353764" cy="353764"/>
            <a:chOff x="6233626" y="2239520"/>
            <a:chExt cx="548036" cy="548036"/>
          </a:xfrm>
        </p:grpSpPr>
        <p:sp>
          <p:nvSpPr>
            <p:cNvPr id="335" name="Oval 334">
              <a:extLst>
                <a:ext uri="{FF2B5EF4-FFF2-40B4-BE49-F238E27FC236}">
                  <a16:creationId xmlns:a16="http://schemas.microsoft.com/office/drawing/2014/main" id="{5641A2CE-CC47-41EA-9BDF-EF36BC242FD7}"/>
                </a:ext>
              </a:extLst>
            </p:cNvPr>
            <p:cNvSpPr/>
            <p:nvPr/>
          </p:nvSpPr>
          <p:spPr bwMode="auto">
            <a:xfrm>
              <a:off x="6233626" y="2239520"/>
              <a:ext cx="548036" cy="548036"/>
            </a:xfrm>
            <a:prstGeom prst="ellipse">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36" name="Group 335">
              <a:extLst>
                <a:ext uri="{FF2B5EF4-FFF2-40B4-BE49-F238E27FC236}">
                  <a16:creationId xmlns:a16="http://schemas.microsoft.com/office/drawing/2014/main" id="{5388A71F-7F91-4FC5-A22A-1A4C00E0BC7A}"/>
                </a:ext>
              </a:extLst>
            </p:cNvPr>
            <p:cNvGrpSpPr/>
            <p:nvPr/>
          </p:nvGrpSpPr>
          <p:grpSpPr>
            <a:xfrm>
              <a:off x="6322461" y="2334278"/>
              <a:ext cx="360610" cy="358519"/>
              <a:chOff x="6900710" y="2092425"/>
              <a:chExt cx="360610" cy="358519"/>
            </a:xfrm>
          </p:grpSpPr>
          <p:sp>
            <p:nvSpPr>
              <p:cNvPr id="337" name="Oval 336">
                <a:extLst>
                  <a:ext uri="{FF2B5EF4-FFF2-40B4-BE49-F238E27FC236}">
                    <a16:creationId xmlns:a16="http://schemas.microsoft.com/office/drawing/2014/main" id="{6068C7C2-9F0F-40E3-A4B0-BDF979A8B2D2}"/>
                  </a:ext>
                </a:extLst>
              </p:cNvPr>
              <p:cNvSpPr/>
              <p:nvPr/>
            </p:nvSpPr>
            <p:spPr bwMode="auto">
              <a:xfrm>
                <a:off x="6915176" y="2105845"/>
                <a:ext cx="331678" cy="33167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check 3">
                <a:extLst>
                  <a:ext uri="{FF2B5EF4-FFF2-40B4-BE49-F238E27FC236}">
                    <a16:creationId xmlns:a16="http://schemas.microsoft.com/office/drawing/2014/main" id="{9261B76D-A8B4-405F-8217-282A0BD364AA}"/>
                  </a:ext>
                </a:extLst>
              </p:cNvPr>
              <p:cNvSpPr>
                <a:spLocks noChangeAspect="1" noEditPoints="1"/>
              </p:cNvSpPr>
              <p:nvPr/>
            </p:nvSpPr>
            <p:spPr bwMode="auto">
              <a:xfrm>
                <a:off x="6900710" y="2092425"/>
                <a:ext cx="360610" cy="35851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chemeClr val="bg1"/>
              </a:solidFill>
              <a:ln w="22225" cap="sq">
                <a:solidFill>
                  <a:schemeClr val="accent1"/>
                </a:solidFill>
                <a:prstDash val="solid"/>
                <a:miter lim="800000"/>
                <a:headEnd/>
                <a:tailEnd/>
              </a:ln>
            </p:spPr>
            <p:txBody>
              <a:bodyPr vert="horz" wrap="square" lIns="89616" tIns="44808" rIns="89616" bIns="44808" numCol="1" anchor="t" anchorCtr="0" compatLnSpc="1">
                <a:prstTxWarp prst="textNoShape">
                  <a:avLst/>
                </a:prstTxWarp>
              </a:bodyPr>
              <a:lstStyle/>
              <a:p>
                <a:pPr defTabSz="914087">
                  <a:defRPr/>
                </a:pPr>
                <a:endParaRPr lang="en-US" sz="883">
                  <a:gradFill>
                    <a:gsLst>
                      <a:gs pos="0">
                        <a:srgbClr val="505050"/>
                      </a:gs>
                      <a:gs pos="100000">
                        <a:srgbClr val="505050"/>
                      </a:gs>
                    </a:gsLst>
                  </a:gradFill>
                  <a:latin typeface="Segoe UI Semilight"/>
                </a:endParaRPr>
              </a:p>
            </p:txBody>
          </p:sp>
        </p:grpSp>
      </p:grpSp>
      <p:grpSp>
        <p:nvGrpSpPr>
          <p:cNvPr id="339" name="Group 338">
            <a:extLst>
              <a:ext uri="{FF2B5EF4-FFF2-40B4-BE49-F238E27FC236}">
                <a16:creationId xmlns:a16="http://schemas.microsoft.com/office/drawing/2014/main" id="{0F5B4EBA-2DB1-4005-A8DE-25FE4596803A}"/>
              </a:ext>
            </a:extLst>
          </p:cNvPr>
          <p:cNvGrpSpPr/>
          <p:nvPr/>
        </p:nvGrpSpPr>
        <p:grpSpPr>
          <a:xfrm>
            <a:off x="7605551" y="4521737"/>
            <a:ext cx="1554200" cy="772877"/>
            <a:chOff x="7605764" y="4219678"/>
            <a:chExt cx="1554421" cy="772987"/>
          </a:xfrm>
        </p:grpSpPr>
        <p:sp>
          <p:nvSpPr>
            <p:cNvPr id="340" name="Rectangle 339">
              <a:extLst>
                <a:ext uri="{FF2B5EF4-FFF2-40B4-BE49-F238E27FC236}">
                  <a16:creationId xmlns:a16="http://schemas.microsoft.com/office/drawing/2014/main" id="{2DF962B7-D618-4C43-81D7-DABAA46B809F}"/>
                </a:ext>
              </a:extLst>
            </p:cNvPr>
            <p:cNvSpPr/>
            <p:nvPr/>
          </p:nvSpPr>
          <p:spPr>
            <a:xfrm>
              <a:off x="8456146" y="4452283"/>
              <a:ext cx="704039" cy="312073"/>
            </a:xfrm>
            <a:prstGeom prst="rect">
              <a:avLst/>
            </a:prstGeom>
          </p:spPr>
          <p:txBody>
            <a:bodyPr wrap="none">
              <a:spAutoFit/>
            </a:bodyPr>
            <a:lstStyle/>
            <a:p>
              <a:pPr defTabSz="896022">
                <a:defRPr/>
              </a:pPr>
              <a:r>
                <a:rPr lang="en-US" sz="1400" kern="0">
                  <a:solidFill>
                    <a:srgbClr val="3C3C41"/>
                  </a:solidFill>
                  <a:latin typeface="Segoe UI Semibold"/>
                </a:rPr>
                <a:t>Adopt</a:t>
              </a:r>
            </a:p>
          </p:txBody>
        </p:sp>
        <p:sp>
          <p:nvSpPr>
            <p:cNvPr id="341" name="Oval 340">
              <a:extLst>
                <a:ext uri="{FF2B5EF4-FFF2-40B4-BE49-F238E27FC236}">
                  <a16:creationId xmlns:a16="http://schemas.microsoft.com/office/drawing/2014/main" id="{874157E1-BA4B-487F-B6D3-F39DC73B1996}"/>
                </a:ext>
              </a:extLst>
            </p:cNvPr>
            <p:cNvSpPr/>
            <p:nvPr/>
          </p:nvSpPr>
          <p:spPr bwMode="auto">
            <a:xfrm>
              <a:off x="7605764" y="4219678"/>
              <a:ext cx="772987" cy="772987"/>
            </a:xfrm>
            <a:prstGeom prst="ellipse">
              <a:avLst/>
            </a:prstGeom>
            <a:solidFill>
              <a:schemeClr val="bg1"/>
            </a:solidFill>
            <a:ln w="10795" cap="flat" cmpd="sng" algn="ctr">
              <a:noFill/>
              <a:prstDash val="solid"/>
            </a:ln>
            <a:effectLst>
              <a:outerShdw blurRad="190500" dist="38100" dir="45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grpSp>
          <p:nvGrpSpPr>
            <p:cNvPr id="342" name="Group 341">
              <a:extLst>
                <a:ext uri="{FF2B5EF4-FFF2-40B4-BE49-F238E27FC236}">
                  <a16:creationId xmlns:a16="http://schemas.microsoft.com/office/drawing/2014/main" id="{4DB8C4F2-2A95-440C-9506-4CE2CC09BA50}"/>
                </a:ext>
              </a:extLst>
            </p:cNvPr>
            <p:cNvGrpSpPr/>
            <p:nvPr/>
          </p:nvGrpSpPr>
          <p:grpSpPr>
            <a:xfrm>
              <a:off x="7801342" y="4415220"/>
              <a:ext cx="395380" cy="434838"/>
              <a:chOff x="2785065" y="3014249"/>
              <a:chExt cx="290509" cy="319501"/>
            </a:xfrm>
          </p:grpSpPr>
          <p:grpSp>
            <p:nvGrpSpPr>
              <p:cNvPr id="343" name="Group 342">
                <a:extLst>
                  <a:ext uri="{FF2B5EF4-FFF2-40B4-BE49-F238E27FC236}">
                    <a16:creationId xmlns:a16="http://schemas.microsoft.com/office/drawing/2014/main" id="{6D031740-29F5-4F22-AEB3-5316B50A9E98}"/>
                  </a:ext>
                </a:extLst>
              </p:cNvPr>
              <p:cNvGrpSpPr/>
              <p:nvPr/>
            </p:nvGrpSpPr>
            <p:grpSpPr>
              <a:xfrm>
                <a:off x="2785065" y="3014249"/>
                <a:ext cx="290509" cy="319501"/>
                <a:chOff x="5686425" y="2981325"/>
                <a:chExt cx="819150" cy="895350"/>
              </a:xfrm>
            </p:grpSpPr>
            <p:pic>
              <p:nvPicPr>
                <p:cNvPr id="345" name="Picture 344">
                  <a:extLst>
                    <a:ext uri="{FF2B5EF4-FFF2-40B4-BE49-F238E27FC236}">
                      <a16:creationId xmlns:a16="http://schemas.microsoft.com/office/drawing/2014/main" id="{BD32F019-DA36-4F2E-AD47-F78A6F5C37C5}"/>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686425" y="2981325"/>
                  <a:ext cx="819150" cy="895350"/>
                </a:xfrm>
                <a:prstGeom prst="rect">
                  <a:avLst/>
                </a:prstGeom>
              </p:spPr>
            </p:pic>
            <p:sp>
              <p:nvSpPr>
                <p:cNvPr id="346" name="Oval 345">
                  <a:extLst>
                    <a:ext uri="{FF2B5EF4-FFF2-40B4-BE49-F238E27FC236}">
                      <a16:creationId xmlns:a16="http://schemas.microsoft.com/office/drawing/2014/main" id="{0C5C3B31-7EC6-4E8C-AF85-01666A8B0112}"/>
                    </a:ext>
                  </a:extLst>
                </p:cNvPr>
                <p:cNvSpPr/>
                <p:nvPr/>
              </p:nvSpPr>
              <p:spPr>
                <a:xfrm>
                  <a:off x="5693564" y="3076575"/>
                  <a:ext cx="71437" cy="7143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de-DE" sz="1730">
                    <a:solidFill>
                      <a:srgbClr val="FFFFFF"/>
                    </a:solidFill>
                    <a:latin typeface="Segoe UI"/>
                  </a:endParaRPr>
                </a:p>
              </p:txBody>
            </p:sp>
            <p:sp>
              <p:nvSpPr>
                <p:cNvPr id="347" name="Oval 346">
                  <a:extLst>
                    <a:ext uri="{FF2B5EF4-FFF2-40B4-BE49-F238E27FC236}">
                      <a16:creationId xmlns:a16="http://schemas.microsoft.com/office/drawing/2014/main" id="{6795AE62-915D-4EEE-82BF-D88A0583E5EE}"/>
                    </a:ext>
                  </a:extLst>
                </p:cNvPr>
                <p:cNvSpPr/>
                <p:nvPr/>
              </p:nvSpPr>
              <p:spPr>
                <a:xfrm>
                  <a:off x="6419858" y="3078956"/>
                  <a:ext cx="83335"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de-DE" sz="1730">
                    <a:solidFill>
                      <a:srgbClr val="FFFFFF"/>
                    </a:solidFill>
                    <a:latin typeface="Segoe UI"/>
                  </a:endParaRPr>
                </a:p>
              </p:txBody>
            </p:sp>
          </p:grpSp>
          <p:sp>
            <p:nvSpPr>
              <p:cNvPr id="344" name="Oval 343">
                <a:extLst>
                  <a:ext uri="{FF2B5EF4-FFF2-40B4-BE49-F238E27FC236}">
                    <a16:creationId xmlns:a16="http://schemas.microsoft.com/office/drawing/2014/main" id="{92252EC5-B2D6-40FD-8CF9-9833A37F641E}"/>
                  </a:ext>
                </a:extLst>
              </p:cNvPr>
              <p:cNvSpPr/>
              <p:nvPr/>
            </p:nvSpPr>
            <p:spPr>
              <a:xfrm>
                <a:off x="2797766" y="3021815"/>
                <a:ext cx="262186" cy="280519"/>
              </a:xfrm>
              <a:prstGeom prst="ellipse">
                <a:avLst/>
              </a:prstGeom>
              <a:noFill/>
              <a:ln w="28575">
                <a:solidFill>
                  <a:srgbClr val="008C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de-DE" sz="1730">
                  <a:solidFill>
                    <a:srgbClr val="FFFFFF"/>
                  </a:solidFill>
                  <a:latin typeface="Segoe UI"/>
                </a:endParaRPr>
              </a:p>
            </p:txBody>
          </p:sp>
        </p:grpSp>
      </p:grpSp>
      <p:sp>
        <p:nvSpPr>
          <p:cNvPr id="352" name="Rectangle 351">
            <a:extLst>
              <a:ext uri="{FF2B5EF4-FFF2-40B4-BE49-F238E27FC236}">
                <a16:creationId xmlns:a16="http://schemas.microsoft.com/office/drawing/2014/main" id="{6648E233-33F8-45B6-9CAC-1AFD61A7A4B7}"/>
              </a:ext>
            </a:extLst>
          </p:cNvPr>
          <p:cNvSpPr/>
          <p:nvPr/>
        </p:nvSpPr>
        <p:spPr>
          <a:xfrm>
            <a:off x="-1461335" y="3397020"/>
            <a:ext cx="1474875" cy="312029"/>
          </a:xfrm>
          <a:prstGeom prst="rect">
            <a:avLst/>
          </a:prstGeom>
          <a:solidFill>
            <a:schemeClr val="bg1"/>
          </a:solidFill>
        </p:spPr>
        <p:txBody>
          <a:bodyPr wrap="none">
            <a:spAutoFit/>
          </a:bodyPr>
          <a:lstStyle/>
          <a:p>
            <a:pPr defTabSz="914225">
              <a:defRPr/>
            </a:pPr>
            <a:r>
              <a:rPr lang="en-US" sz="1400" b="1" kern="0">
                <a:solidFill>
                  <a:srgbClr val="0078D4"/>
                </a:solidFill>
                <a:latin typeface="Segoe UI Semibold"/>
              </a:rPr>
              <a:t>Define Strategy</a:t>
            </a:r>
          </a:p>
        </p:txBody>
      </p:sp>
    </p:spTree>
    <p:extLst>
      <p:ext uri="{BB962C8B-B14F-4D97-AF65-F5344CB8AC3E}">
        <p14:creationId xmlns:p14="http://schemas.microsoft.com/office/powerpoint/2010/main" val="4265339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3"/>
                                        </p:tgtEl>
                                        <p:attrNameLst>
                                          <p:attrName>style.visibility</p:attrName>
                                        </p:attrNameLst>
                                      </p:cBhvr>
                                      <p:to>
                                        <p:strVal val="visible"/>
                                      </p:to>
                                    </p:set>
                                  </p:childTnLst>
                                </p:cTn>
                              </p:par>
                              <p:par>
                                <p:cTn id="11" presetID="1" presetClass="entr" presetSubtype="0" fill="hold" grpId="0" nodeType="withEffect">
                                  <p:stCondLst>
                                    <p:cond delay="600"/>
                                  </p:stCondLst>
                                  <p:childTnLst>
                                    <p:set>
                                      <p:cBhvr>
                                        <p:cTn id="12" dur="1" fill="hold">
                                          <p:stCondLst>
                                            <p:cond delay="0"/>
                                          </p:stCondLst>
                                        </p:cTn>
                                        <p:tgtEl>
                                          <p:spTgt spid="282"/>
                                        </p:tgtEl>
                                        <p:attrNameLst>
                                          <p:attrName>style.visibility</p:attrName>
                                        </p:attrNameLst>
                                      </p:cBhvr>
                                      <p:to>
                                        <p:strVal val="visible"/>
                                      </p:to>
                                    </p:set>
                                  </p:childTnLst>
                                </p:cTn>
                              </p:par>
                              <p:par>
                                <p:cTn id="13" presetID="6" presetClass="emph" presetSubtype="0" accel="100000" autoRev="1" fill="hold" grpId="1" nodeType="withEffect">
                                  <p:stCondLst>
                                    <p:cond delay="100"/>
                                  </p:stCondLst>
                                  <p:childTnLst>
                                    <p:animScale>
                                      <p:cBhvr>
                                        <p:cTn id="14" dur="500" fill="hold"/>
                                        <p:tgtEl>
                                          <p:spTgt spid="282"/>
                                        </p:tgtEl>
                                      </p:cBhvr>
                                      <p:by x="0" y="0"/>
                                    </p:animScale>
                                  </p:childTnLst>
                                </p:cTn>
                              </p:par>
                              <p:par>
                                <p:cTn id="15" presetID="1" presetClass="entr" presetSubtype="0" fill="hold" grpId="0" nodeType="withEffect">
                                  <p:stCondLst>
                                    <p:cond delay="600"/>
                                  </p:stCondLst>
                                  <p:childTnLst>
                                    <p:set>
                                      <p:cBhvr>
                                        <p:cTn id="16" dur="1" fill="hold">
                                          <p:stCondLst>
                                            <p:cond delay="0"/>
                                          </p:stCondLst>
                                        </p:cTn>
                                        <p:tgtEl>
                                          <p:spTgt spid="279"/>
                                        </p:tgtEl>
                                        <p:attrNameLst>
                                          <p:attrName>style.visibility</p:attrName>
                                        </p:attrNameLst>
                                      </p:cBhvr>
                                      <p:to>
                                        <p:strVal val="visible"/>
                                      </p:to>
                                    </p:set>
                                  </p:childTnLst>
                                </p:cTn>
                              </p:par>
                              <p:par>
                                <p:cTn id="17" presetID="6" presetClass="emph" presetSubtype="0" accel="100000" autoRev="1" fill="hold" grpId="1" nodeType="withEffect">
                                  <p:stCondLst>
                                    <p:cond delay="100"/>
                                  </p:stCondLst>
                                  <p:childTnLst>
                                    <p:animScale>
                                      <p:cBhvr>
                                        <p:cTn id="18" dur="500" fill="hold"/>
                                        <p:tgtEl>
                                          <p:spTgt spid="279"/>
                                        </p:tgtEl>
                                      </p:cBhvr>
                                      <p:by x="0" y="0"/>
                                    </p:animScale>
                                  </p:childTnLst>
                                </p:cTn>
                              </p:par>
                              <p:par>
                                <p:cTn id="19" presetID="1" presetClass="entr" presetSubtype="0" fill="hold" grpId="0" nodeType="withEffect">
                                  <p:stCondLst>
                                    <p:cond delay="600"/>
                                  </p:stCondLst>
                                  <p:childTnLst>
                                    <p:set>
                                      <p:cBhvr>
                                        <p:cTn id="20" dur="1" fill="hold">
                                          <p:stCondLst>
                                            <p:cond delay="0"/>
                                          </p:stCondLst>
                                        </p:cTn>
                                        <p:tgtEl>
                                          <p:spTgt spid="281"/>
                                        </p:tgtEl>
                                        <p:attrNameLst>
                                          <p:attrName>style.visibility</p:attrName>
                                        </p:attrNameLst>
                                      </p:cBhvr>
                                      <p:to>
                                        <p:strVal val="visible"/>
                                      </p:to>
                                    </p:set>
                                  </p:childTnLst>
                                </p:cTn>
                              </p:par>
                              <p:par>
                                <p:cTn id="21" presetID="6" presetClass="emph" presetSubtype="0" accel="100000" autoRev="1" fill="hold" grpId="1" nodeType="withEffect">
                                  <p:stCondLst>
                                    <p:cond delay="100"/>
                                  </p:stCondLst>
                                  <p:childTnLst>
                                    <p:animScale>
                                      <p:cBhvr>
                                        <p:cTn id="22" dur="500" fill="hold"/>
                                        <p:tgtEl>
                                          <p:spTgt spid="281"/>
                                        </p:tgtEl>
                                      </p:cBhvr>
                                      <p:by x="0" y="0"/>
                                    </p:animScale>
                                  </p:childTnLst>
                                </p:cTn>
                              </p:par>
                              <p:par>
                                <p:cTn id="23" presetID="1" presetClass="entr" presetSubtype="0" fill="hold" grpId="0" nodeType="withEffect">
                                  <p:stCondLst>
                                    <p:cond delay="600"/>
                                  </p:stCondLst>
                                  <p:childTnLst>
                                    <p:set>
                                      <p:cBhvr>
                                        <p:cTn id="24" dur="1" fill="hold">
                                          <p:stCondLst>
                                            <p:cond delay="0"/>
                                          </p:stCondLst>
                                        </p:cTn>
                                        <p:tgtEl>
                                          <p:spTgt spid="276"/>
                                        </p:tgtEl>
                                        <p:attrNameLst>
                                          <p:attrName>style.visibility</p:attrName>
                                        </p:attrNameLst>
                                      </p:cBhvr>
                                      <p:to>
                                        <p:strVal val="visible"/>
                                      </p:to>
                                    </p:set>
                                  </p:childTnLst>
                                </p:cTn>
                              </p:par>
                              <p:par>
                                <p:cTn id="25" presetID="6" presetClass="emph" presetSubtype="0" accel="100000" autoRev="1" fill="hold" grpId="1" nodeType="withEffect">
                                  <p:stCondLst>
                                    <p:cond delay="100"/>
                                  </p:stCondLst>
                                  <p:childTnLst>
                                    <p:animScale>
                                      <p:cBhvr>
                                        <p:cTn id="26" dur="500" fill="hold"/>
                                        <p:tgtEl>
                                          <p:spTgt spid="276"/>
                                        </p:tgtEl>
                                      </p:cBhvr>
                                      <p:by x="0" y="0"/>
                                    </p:animScale>
                                  </p:childTnLst>
                                </p:cTn>
                              </p:par>
                              <p:par>
                                <p:cTn id="27" presetID="1" presetClass="entr" presetSubtype="0" fill="hold" nodeType="withEffect">
                                  <p:stCondLst>
                                    <p:cond delay="600"/>
                                  </p:stCondLst>
                                  <p:childTnLst>
                                    <p:set>
                                      <p:cBhvr>
                                        <p:cTn id="28" dur="1" fill="hold">
                                          <p:stCondLst>
                                            <p:cond delay="0"/>
                                          </p:stCondLst>
                                        </p:cTn>
                                        <p:tgtEl>
                                          <p:spTgt spid="266"/>
                                        </p:tgtEl>
                                        <p:attrNameLst>
                                          <p:attrName>style.visibility</p:attrName>
                                        </p:attrNameLst>
                                      </p:cBhvr>
                                      <p:to>
                                        <p:strVal val="visible"/>
                                      </p:to>
                                    </p:set>
                                  </p:childTnLst>
                                </p:cTn>
                              </p:par>
                              <p:par>
                                <p:cTn id="29" presetID="6" presetClass="emph" presetSubtype="0" accel="100000" autoRev="1" fill="hold" nodeType="withEffect">
                                  <p:stCondLst>
                                    <p:cond delay="100"/>
                                  </p:stCondLst>
                                  <p:childTnLst>
                                    <p:animScale>
                                      <p:cBhvr>
                                        <p:cTn id="30" dur="500" fill="hold"/>
                                        <p:tgtEl>
                                          <p:spTgt spid="266"/>
                                        </p:tgtEl>
                                      </p:cBhvr>
                                      <p:by x="0" y="0"/>
                                    </p:animScale>
                                  </p:childTnLst>
                                </p:cTn>
                              </p:par>
                              <p:par>
                                <p:cTn id="31" presetID="1" presetClass="entr" presetSubtype="0" fill="hold" nodeType="withEffect">
                                  <p:stCondLst>
                                    <p:cond delay="200"/>
                                  </p:stCondLst>
                                  <p:childTnLst>
                                    <p:set>
                                      <p:cBhvr>
                                        <p:cTn id="32" dur="1" fill="hold">
                                          <p:stCondLst>
                                            <p:cond delay="499"/>
                                          </p:stCondLst>
                                        </p:cTn>
                                        <p:tgtEl>
                                          <p:spTgt spid="255"/>
                                        </p:tgtEl>
                                        <p:attrNameLst>
                                          <p:attrName>style.visibility</p:attrName>
                                        </p:attrNameLst>
                                      </p:cBhvr>
                                      <p:to>
                                        <p:strVal val="visible"/>
                                      </p:to>
                                    </p:set>
                                  </p:childTnLst>
                                </p:cTn>
                              </p:par>
                              <p:par>
                                <p:cTn id="33" presetID="6" presetClass="emph" presetSubtype="0" accel="100000" autoRev="1" fill="hold" nodeType="withEffect">
                                  <p:stCondLst>
                                    <p:cond delay="200"/>
                                  </p:stCondLst>
                                  <p:childTnLst>
                                    <p:animScale>
                                      <p:cBhvr>
                                        <p:cTn id="34" dur="500" fill="hold"/>
                                        <p:tgtEl>
                                          <p:spTgt spid="255"/>
                                        </p:tgtEl>
                                      </p:cBhvr>
                                      <p:by x="0" y="0"/>
                                    </p:animScale>
                                  </p:childTnLst>
                                </p:cTn>
                              </p:par>
                              <p:par>
                                <p:cTn id="35" presetID="1" presetClass="entr" presetSubtype="0" fill="hold" grpId="0" nodeType="withEffect">
                                  <p:stCondLst>
                                    <p:cond delay="200"/>
                                  </p:stCondLst>
                                  <p:childTnLst>
                                    <p:set>
                                      <p:cBhvr>
                                        <p:cTn id="36" dur="1" fill="hold">
                                          <p:stCondLst>
                                            <p:cond delay="499"/>
                                          </p:stCondLst>
                                        </p:cTn>
                                        <p:tgtEl>
                                          <p:spTgt spid="278"/>
                                        </p:tgtEl>
                                        <p:attrNameLst>
                                          <p:attrName>style.visibility</p:attrName>
                                        </p:attrNameLst>
                                      </p:cBhvr>
                                      <p:to>
                                        <p:strVal val="visible"/>
                                      </p:to>
                                    </p:set>
                                  </p:childTnLst>
                                </p:cTn>
                              </p:par>
                              <p:par>
                                <p:cTn id="37" presetID="6" presetClass="emph" presetSubtype="0" accel="100000" autoRev="1" fill="hold" grpId="1" nodeType="withEffect">
                                  <p:stCondLst>
                                    <p:cond delay="0"/>
                                  </p:stCondLst>
                                  <p:childTnLst>
                                    <p:animScale>
                                      <p:cBhvr>
                                        <p:cTn id="38" dur="500" fill="hold"/>
                                        <p:tgtEl>
                                          <p:spTgt spid="278"/>
                                        </p:tgtEl>
                                      </p:cBhvr>
                                      <p:by x="0" y="0"/>
                                    </p:animScale>
                                  </p:childTnLst>
                                </p:cTn>
                              </p:par>
                            </p:childTnLst>
                          </p:cTn>
                        </p:par>
                        <p:par>
                          <p:cTn id="39" fill="hold">
                            <p:stCondLst>
                              <p:cond delay="1200"/>
                            </p:stCondLst>
                            <p:childTnLst>
                              <p:par>
                                <p:cTn id="40" presetID="8" presetClass="emph" presetSubtype="0" repeatCount="indefinite" fill="hold" nodeType="afterEffect">
                                  <p:stCondLst>
                                    <p:cond delay="0"/>
                                  </p:stCondLst>
                                  <p:childTnLst>
                                    <p:animRot by="21600000">
                                      <p:cBhvr>
                                        <p:cTn id="41" dur="4000" fill="hold"/>
                                        <p:tgtEl>
                                          <p:spTgt spid="255"/>
                                        </p:tgtEl>
                                        <p:attrNameLst>
                                          <p:attrName>r</p:attrName>
                                        </p:attrNameLst>
                                      </p:cBhvr>
                                    </p:animRot>
                                  </p:childTnLst>
                                </p:cTn>
                              </p:par>
                            </p:childTnLst>
                          </p:cTn>
                        </p:par>
                        <p:par>
                          <p:cTn id="42" fill="hold">
                            <p:stCondLst>
                              <p:cond delay="5200"/>
                            </p:stCondLst>
                            <p:childTnLst>
                              <p:par>
                                <p:cTn id="43" presetID="22" presetClass="entr" presetSubtype="8" fill="hold" grpId="0" nodeType="afterEffect">
                                  <p:stCondLst>
                                    <p:cond delay="0"/>
                                  </p:stCondLst>
                                  <p:childTnLst>
                                    <p:set>
                                      <p:cBhvr>
                                        <p:cTn id="44" dur="1" fill="hold">
                                          <p:stCondLst>
                                            <p:cond delay="0"/>
                                          </p:stCondLst>
                                        </p:cTn>
                                        <p:tgtEl>
                                          <p:spTgt spid="291"/>
                                        </p:tgtEl>
                                        <p:attrNameLst>
                                          <p:attrName>style.visibility</p:attrName>
                                        </p:attrNameLst>
                                      </p:cBhvr>
                                      <p:to>
                                        <p:strVal val="visible"/>
                                      </p:to>
                                    </p:set>
                                    <p:animEffect transition="in" filter="wipe(left)">
                                      <p:cBhvr>
                                        <p:cTn id="45" dur="500"/>
                                        <p:tgtEl>
                                          <p:spTgt spid="291"/>
                                        </p:tgtEl>
                                      </p:cBhvr>
                                    </p:animEffect>
                                  </p:childTnLst>
                                </p:cTn>
                              </p:par>
                              <p:par>
                                <p:cTn id="46" presetID="10" presetClass="entr" presetSubtype="0" fill="hold" nodeType="withEffect">
                                  <p:stCondLst>
                                    <p:cond delay="0"/>
                                  </p:stCondLst>
                                  <p:childTnLst>
                                    <p:set>
                                      <p:cBhvr>
                                        <p:cTn id="47" dur="1" fill="hold">
                                          <p:stCondLst>
                                            <p:cond delay="0"/>
                                          </p:stCondLst>
                                        </p:cTn>
                                        <p:tgtEl>
                                          <p:spTgt spid="294"/>
                                        </p:tgtEl>
                                        <p:attrNameLst>
                                          <p:attrName>style.visibility</p:attrName>
                                        </p:attrNameLst>
                                      </p:cBhvr>
                                      <p:to>
                                        <p:strVal val="visible"/>
                                      </p:to>
                                    </p:set>
                                    <p:animEffect transition="in" filter="fade">
                                      <p:cBhvr>
                                        <p:cTn id="48" dur="500"/>
                                        <p:tgtEl>
                                          <p:spTgt spid="294"/>
                                        </p:tgtEl>
                                      </p:cBhvr>
                                    </p:animEffect>
                                  </p:childTnLst>
                                </p:cTn>
                              </p:par>
                            </p:childTnLst>
                          </p:cTn>
                        </p:par>
                        <p:par>
                          <p:cTn id="49" fill="hold">
                            <p:stCondLst>
                              <p:cond delay="5700"/>
                            </p:stCondLst>
                            <p:childTnLst>
                              <p:par>
                                <p:cTn id="50" presetID="10" presetClass="entr" presetSubtype="0" fill="hold" nodeType="afterEffect">
                                  <p:stCondLst>
                                    <p:cond delay="0"/>
                                  </p:stCondLst>
                                  <p:childTnLst>
                                    <p:set>
                                      <p:cBhvr>
                                        <p:cTn id="51" dur="1" fill="hold">
                                          <p:stCondLst>
                                            <p:cond delay="0"/>
                                          </p:stCondLst>
                                        </p:cTn>
                                        <p:tgtEl>
                                          <p:spTgt spid="308"/>
                                        </p:tgtEl>
                                        <p:attrNameLst>
                                          <p:attrName>style.visibility</p:attrName>
                                        </p:attrNameLst>
                                      </p:cBhvr>
                                      <p:to>
                                        <p:strVal val="visible"/>
                                      </p:to>
                                    </p:set>
                                    <p:animEffect transition="in" filter="fade">
                                      <p:cBhvr>
                                        <p:cTn id="52" dur="500"/>
                                        <p:tgtEl>
                                          <p:spTgt spid="308"/>
                                        </p:tgtEl>
                                      </p:cBhvr>
                                    </p:animEffect>
                                  </p:childTnLst>
                                </p:cTn>
                              </p:par>
                            </p:childTnLst>
                          </p:cTn>
                        </p:par>
                        <p:par>
                          <p:cTn id="53" fill="hold">
                            <p:stCondLst>
                              <p:cond delay="6200"/>
                            </p:stCondLst>
                            <p:childTnLst>
                              <p:par>
                                <p:cTn id="54" presetID="22" presetClass="entr" presetSubtype="8" fill="hold" grpId="0" nodeType="afterEffect">
                                  <p:stCondLst>
                                    <p:cond delay="0"/>
                                  </p:stCondLst>
                                  <p:childTnLst>
                                    <p:set>
                                      <p:cBhvr>
                                        <p:cTn id="55" dur="1" fill="hold">
                                          <p:stCondLst>
                                            <p:cond delay="0"/>
                                          </p:stCondLst>
                                        </p:cTn>
                                        <p:tgtEl>
                                          <p:spTgt spid="293"/>
                                        </p:tgtEl>
                                        <p:attrNameLst>
                                          <p:attrName>style.visibility</p:attrName>
                                        </p:attrNameLst>
                                      </p:cBhvr>
                                      <p:to>
                                        <p:strVal val="visible"/>
                                      </p:to>
                                    </p:set>
                                    <p:animEffect transition="in" filter="wipe(left)">
                                      <p:cBhvr>
                                        <p:cTn id="56" dur="500"/>
                                        <p:tgtEl>
                                          <p:spTgt spid="293"/>
                                        </p:tgtEl>
                                      </p:cBhvr>
                                    </p:animEffect>
                                  </p:childTnLst>
                                </p:cTn>
                              </p:par>
                              <p:par>
                                <p:cTn id="57" presetID="10" presetClass="entr" presetSubtype="0" fill="hold" nodeType="withEffect">
                                  <p:stCondLst>
                                    <p:cond delay="0"/>
                                  </p:stCondLst>
                                  <p:childTnLst>
                                    <p:set>
                                      <p:cBhvr>
                                        <p:cTn id="58" dur="1" fill="hold">
                                          <p:stCondLst>
                                            <p:cond delay="0"/>
                                          </p:stCondLst>
                                        </p:cTn>
                                        <p:tgtEl>
                                          <p:spTgt spid="299"/>
                                        </p:tgtEl>
                                        <p:attrNameLst>
                                          <p:attrName>style.visibility</p:attrName>
                                        </p:attrNameLst>
                                      </p:cBhvr>
                                      <p:to>
                                        <p:strVal val="visible"/>
                                      </p:to>
                                    </p:set>
                                    <p:animEffect transition="in" filter="fade">
                                      <p:cBhvr>
                                        <p:cTn id="59" dur="500"/>
                                        <p:tgtEl>
                                          <p:spTgt spid="299"/>
                                        </p:tgtEl>
                                      </p:cBhvr>
                                    </p:animEffect>
                                  </p:childTnLst>
                                </p:cTn>
                              </p:par>
                            </p:childTnLst>
                          </p:cTn>
                        </p:par>
                        <p:par>
                          <p:cTn id="60" fill="hold">
                            <p:stCondLst>
                              <p:cond delay="6700"/>
                            </p:stCondLst>
                            <p:childTnLst>
                              <p:par>
                                <p:cTn id="61" presetID="10" presetClass="entr" presetSubtype="0" fill="hold" nodeType="afterEffect">
                                  <p:stCondLst>
                                    <p:cond delay="0"/>
                                  </p:stCondLst>
                                  <p:childTnLst>
                                    <p:set>
                                      <p:cBhvr>
                                        <p:cTn id="62" dur="1" fill="hold">
                                          <p:stCondLst>
                                            <p:cond delay="0"/>
                                          </p:stCondLst>
                                        </p:cTn>
                                        <p:tgtEl>
                                          <p:spTgt spid="304"/>
                                        </p:tgtEl>
                                        <p:attrNameLst>
                                          <p:attrName>style.visibility</p:attrName>
                                        </p:attrNameLst>
                                      </p:cBhvr>
                                      <p:to>
                                        <p:strVal val="visible"/>
                                      </p:to>
                                    </p:set>
                                    <p:animEffect transition="in" filter="fade">
                                      <p:cBhvr>
                                        <p:cTn id="63" dur="500"/>
                                        <p:tgtEl>
                                          <p:spTgt spid="304"/>
                                        </p:tgtEl>
                                      </p:cBhvr>
                                    </p:animEffect>
                                  </p:childTnLst>
                                </p:cTn>
                              </p:par>
                            </p:childTnLst>
                          </p:cTn>
                        </p:par>
                        <p:par>
                          <p:cTn id="64" fill="hold">
                            <p:stCondLst>
                              <p:cond delay="7200"/>
                            </p:stCondLst>
                            <p:childTnLst>
                              <p:par>
                                <p:cTn id="65" presetID="22" presetClass="entr" presetSubtype="8" fill="hold" grpId="0" nodeType="afterEffect">
                                  <p:stCondLst>
                                    <p:cond delay="0"/>
                                  </p:stCondLst>
                                  <p:childTnLst>
                                    <p:set>
                                      <p:cBhvr>
                                        <p:cTn id="66" dur="1" fill="hold">
                                          <p:stCondLst>
                                            <p:cond delay="0"/>
                                          </p:stCondLst>
                                        </p:cTn>
                                        <p:tgtEl>
                                          <p:spTgt spid="292"/>
                                        </p:tgtEl>
                                        <p:attrNameLst>
                                          <p:attrName>style.visibility</p:attrName>
                                        </p:attrNameLst>
                                      </p:cBhvr>
                                      <p:to>
                                        <p:strVal val="visible"/>
                                      </p:to>
                                    </p:set>
                                    <p:animEffect transition="in" filter="wipe(left)">
                                      <p:cBhvr>
                                        <p:cTn id="67" dur="500"/>
                                        <p:tgtEl>
                                          <p:spTgt spid="292"/>
                                        </p:tgtEl>
                                      </p:cBhvr>
                                    </p:animEffect>
                                  </p:childTnLst>
                                </p:cTn>
                              </p:par>
                              <p:par>
                                <p:cTn id="68" presetID="10" presetClass="entr" presetSubtype="0" fill="hold" nodeType="withEffect">
                                  <p:stCondLst>
                                    <p:cond delay="0"/>
                                  </p:stCondLst>
                                  <p:childTnLst>
                                    <p:set>
                                      <p:cBhvr>
                                        <p:cTn id="69" dur="1" fill="hold">
                                          <p:stCondLst>
                                            <p:cond delay="0"/>
                                          </p:stCondLst>
                                        </p:cTn>
                                        <p:tgtEl>
                                          <p:spTgt spid="313"/>
                                        </p:tgtEl>
                                        <p:attrNameLst>
                                          <p:attrName>style.visibility</p:attrName>
                                        </p:attrNameLst>
                                      </p:cBhvr>
                                      <p:to>
                                        <p:strVal val="visible"/>
                                      </p:to>
                                    </p:set>
                                    <p:animEffect transition="in" filter="fade">
                                      <p:cBhvr>
                                        <p:cTn id="70" dur="500"/>
                                        <p:tgtEl>
                                          <p:spTgt spid="313"/>
                                        </p:tgtEl>
                                      </p:cBhvr>
                                    </p:animEffect>
                                  </p:childTnLst>
                                </p:cTn>
                              </p:par>
                            </p:childTnLst>
                          </p:cTn>
                        </p:par>
                        <p:par>
                          <p:cTn id="71" fill="hold">
                            <p:stCondLst>
                              <p:cond delay="7700"/>
                            </p:stCondLst>
                            <p:childTnLst>
                              <p:par>
                                <p:cTn id="72" presetID="10" presetClass="entr" presetSubtype="0" fill="hold" nodeType="afterEffect">
                                  <p:stCondLst>
                                    <p:cond delay="0"/>
                                  </p:stCondLst>
                                  <p:childTnLst>
                                    <p:set>
                                      <p:cBhvr>
                                        <p:cTn id="73" dur="1" fill="hold">
                                          <p:stCondLst>
                                            <p:cond delay="0"/>
                                          </p:stCondLst>
                                        </p:cTn>
                                        <p:tgtEl>
                                          <p:spTgt spid="339"/>
                                        </p:tgtEl>
                                        <p:attrNameLst>
                                          <p:attrName>style.visibility</p:attrName>
                                        </p:attrNameLst>
                                      </p:cBhvr>
                                      <p:to>
                                        <p:strVal val="visible"/>
                                      </p:to>
                                    </p:set>
                                    <p:animEffect transition="in" filter="fade">
                                      <p:cBhvr>
                                        <p:cTn id="74" dur="500"/>
                                        <p:tgtEl>
                                          <p:spTgt spid="339"/>
                                        </p:tgtEl>
                                      </p:cBhvr>
                                    </p:animEffect>
                                  </p:childTnLst>
                                </p:cTn>
                              </p:par>
                            </p:childTnLst>
                          </p:cTn>
                        </p:par>
                        <p:par>
                          <p:cTn id="75" fill="hold">
                            <p:stCondLst>
                              <p:cond delay="8200"/>
                            </p:stCondLst>
                            <p:childTnLst>
                              <p:par>
                                <p:cTn id="76" presetID="22" presetClass="entr" presetSubtype="8" fill="hold" grpId="0" nodeType="afterEffect">
                                  <p:stCondLst>
                                    <p:cond delay="0"/>
                                  </p:stCondLst>
                                  <p:childTnLst>
                                    <p:set>
                                      <p:cBhvr>
                                        <p:cTn id="77" dur="1" fill="hold">
                                          <p:stCondLst>
                                            <p:cond delay="0"/>
                                          </p:stCondLst>
                                        </p:cTn>
                                        <p:tgtEl>
                                          <p:spTgt spid="312"/>
                                        </p:tgtEl>
                                        <p:attrNameLst>
                                          <p:attrName>style.visibility</p:attrName>
                                        </p:attrNameLst>
                                      </p:cBhvr>
                                      <p:to>
                                        <p:strVal val="visible"/>
                                      </p:to>
                                    </p:set>
                                    <p:animEffect transition="in" filter="wipe(left)">
                                      <p:cBhvr>
                                        <p:cTn id="78" dur="500"/>
                                        <p:tgtEl>
                                          <p:spTgt spid="312"/>
                                        </p:tgtEl>
                                      </p:cBhvr>
                                    </p:animEffect>
                                  </p:childTnLst>
                                </p:cTn>
                              </p:par>
                              <p:par>
                                <p:cTn id="79" presetID="10" presetClass="entr" presetSubtype="0" fill="hold" nodeType="withEffect">
                                  <p:stCondLst>
                                    <p:cond delay="0"/>
                                  </p:stCondLst>
                                  <p:childTnLst>
                                    <p:set>
                                      <p:cBhvr>
                                        <p:cTn id="80" dur="1" fill="hold">
                                          <p:stCondLst>
                                            <p:cond delay="0"/>
                                          </p:stCondLst>
                                        </p:cTn>
                                        <p:tgtEl>
                                          <p:spTgt spid="334"/>
                                        </p:tgtEl>
                                        <p:attrNameLst>
                                          <p:attrName>style.visibility</p:attrName>
                                        </p:attrNameLst>
                                      </p:cBhvr>
                                      <p:to>
                                        <p:strVal val="visible"/>
                                      </p:to>
                                    </p:set>
                                    <p:animEffect transition="in" filter="fade">
                                      <p:cBhvr>
                                        <p:cTn id="81" dur="500"/>
                                        <p:tgtEl>
                                          <p:spTgt spid="334"/>
                                        </p:tgtEl>
                                      </p:cBhvr>
                                    </p:animEffect>
                                  </p:childTnLst>
                                </p:cTn>
                              </p:par>
                            </p:childTnLst>
                          </p:cTn>
                        </p:par>
                        <p:par>
                          <p:cTn id="82" fill="hold">
                            <p:stCondLst>
                              <p:cond delay="8700"/>
                            </p:stCondLst>
                            <p:childTnLst>
                              <p:par>
                                <p:cTn id="83" presetID="10" presetClass="entr" presetSubtype="0" fill="hold" nodeType="afterEffect">
                                  <p:stCondLst>
                                    <p:cond delay="0"/>
                                  </p:stCondLst>
                                  <p:childTnLst>
                                    <p:set>
                                      <p:cBhvr>
                                        <p:cTn id="84" dur="1" fill="hold">
                                          <p:stCondLst>
                                            <p:cond delay="0"/>
                                          </p:stCondLst>
                                        </p:cTn>
                                        <p:tgtEl>
                                          <p:spTgt spid="318"/>
                                        </p:tgtEl>
                                        <p:attrNameLst>
                                          <p:attrName>style.visibility</p:attrName>
                                        </p:attrNameLst>
                                      </p:cBhvr>
                                      <p:to>
                                        <p:strVal val="visible"/>
                                      </p:to>
                                    </p:set>
                                    <p:animEffect transition="in" filter="fade">
                                      <p:cBhvr>
                                        <p:cTn id="85" dur="500"/>
                                        <p:tgtEl>
                                          <p:spTgt spid="318"/>
                                        </p:tgtEl>
                                      </p:cBhvr>
                                    </p:animEffect>
                                  </p:childTnLst>
                                </p:cTn>
                              </p:par>
                            </p:childTnLst>
                          </p:cTn>
                        </p:par>
                      </p:childTnLst>
                    </p:cTn>
                  </p:par>
                  <p:par>
                    <p:cTn id="86" fill="hold">
                      <p:stCondLst>
                        <p:cond delay="indefinite"/>
                      </p:stCondLst>
                      <p:childTnLst>
                        <p:par>
                          <p:cTn id="87" fill="hold">
                            <p:stCondLst>
                              <p:cond delay="0"/>
                            </p:stCondLst>
                            <p:childTnLst>
                              <p:par>
                                <p:cTn id="88" presetID="42" presetClass="path" presetSubtype="0" accel="50000" decel="50000" fill="hold" grpId="0" nodeType="clickEffect">
                                  <p:stCondLst>
                                    <p:cond delay="0"/>
                                  </p:stCondLst>
                                  <p:childTnLst>
                                    <p:animMotion origin="layout" path="M -3.125E-6 -4.07407E-6 L 0.15482 -0.00023 " pathEditMode="relative" rAng="0" ptsTypes="AA">
                                      <p:cBhvr>
                                        <p:cTn id="89" dur="2000" fill="hold"/>
                                        <p:tgtEl>
                                          <p:spTgt spid="352"/>
                                        </p:tgtEl>
                                        <p:attrNameLst>
                                          <p:attrName>ppt_x</p:attrName>
                                          <p:attrName>ppt_y</p:attrName>
                                        </p:attrNameLst>
                                      </p:cBhvr>
                                      <p:rCtr x="7734"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 grpId="0" animBg="1"/>
      <p:bldP spid="291" grpId="0" animBg="1"/>
      <p:bldP spid="253" grpId="0"/>
      <p:bldP spid="254" grpId="0"/>
      <p:bldP spid="276" grpId="0"/>
      <p:bldP spid="276" grpId="1"/>
      <p:bldP spid="278" grpId="0" animBg="1"/>
      <p:bldP spid="278" grpId="1" animBg="1"/>
      <p:bldP spid="279" grpId="0"/>
      <p:bldP spid="279" grpId="1"/>
      <p:bldP spid="280" grpId="0"/>
      <p:bldP spid="281" grpId="0"/>
      <p:bldP spid="281" grpId="1"/>
      <p:bldP spid="282" grpId="0"/>
      <p:bldP spid="282" grpId="1"/>
      <p:bldP spid="292" grpId="0" animBg="1"/>
      <p:bldP spid="293" grpId="0" animBg="1"/>
      <p:bldP spid="35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22ED0F-0E27-4A01-8394-45127B983CFD}"/>
              </a:ext>
            </a:extLst>
          </p:cNvPr>
          <p:cNvSpPr>
            <a:spLocks noGrp="1"/>
          </p:cNvSpPr>
          <p:nvPr>
            <p:ph type="title"/>
          </p:nvPr>
        </p:nvSpPr>
        <p:spPr/>
        <p:txBody>
          <a:bodyPr/>
          <a:lstStyle/>
          <a:p>
            <a:r>
              <a:rPr lang="en-US"/>
              <a:t>The overall process…</a:t>
            </a:r>
          </a:p>
        </p:txBody>
      </p:sp>
      <p:sp>
        <p:nvSpPr>
          <p:cNvPr id="3" name="Fußzeilenplatzhalter 2">
            <a:extLst>
              <a:ext uri="{FF2B5EF4-FFF2-40B4-BE49-F238E27FC236}">
                <a16:creationId xmlns:a16="http://schemas.microsoft.com/office/drawing/2014/main" id="{62F87B9C-5CC0-40E6-A773-A48B7E130294}"/>
              </a:ext>
            </a:extLst>
          </p:cNvPr>
          <p:cNvSpPr>
            <a:spLocks noGrp="1"/>
          </p:cNvSpPr>
          <p:nvPr>
            <p:ph type="ftr" sz="quarter" idx="3"/>
          </p:nvPr>
        </p:nvSpPr>
        <p:spPr/>
        <p:txBody>
          <a:bodyPr/>
          <a:lstStyle/>
          <a:p>
            <a:r>
              <a:rPr lang="en-US">
                <a:solidFill>
                  <a:srgbClr val="FFFFFF">
                    <a:lumMod val="65000"/>
                  </a:srgbClr>
                </a:solidFill>
                <a:latin typeface="Segoe UI"/>
              </a:rPr>
              <a:t>© Microsoft Corporation                                                                                  								                                Azure </a:t>
            </a:r>
          </a:p>
        </p:txBody>
      </p:sp>
      <p:pic>
        <p:nvPicPr>
          <p:cNvPr id="9218" name="Picture 2" descr="Organizational maturity cycle">
            <a:extLst>
              <a:ext uri="{FF2B5EF4-FFF2-40B4-BE49-F238E27FC236}">
                <a16:creationId xmlns:a16="http://schemas.microsoft.com/office/drawing/2014/main" id="{52AB9236-E9FA-48D1-8007-F1A8F2F7CE8D}"/>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61839" y="1940358"/>
            <a:ext cx="11586711" cy="2977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481639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CC5C3D5-9D0F-44F0-866F-A9AB9A3CAD27}"/>
              </a:ext>
            </a:extLst>
          </p:cNvPr>
          <p:cNvSpPr>
            <a:spLocks noGrp="1"/>
          </p:cNvSpPr>
          <p:nvPr>
            <p:ph type="title"/>
          </p:nvPr>
        </p:nvSpPr>
        <p:spPr/>
        <p:txBody>
          <a:bodyPr/>
          <a:lstStyle/>
          <a:p>
            <a:r>
              <a:rPr lang="en-US"/>
              <a:t>Cloud adoption team only</a:t>
            </a:r>
          </a:p>
        </p:txBody>
      </p:sp>
      <p:pic>
        <p:nvPicPr>
          <p:cNvPr id="1026" name="Picture 2" descr="Cloud adoption team only">
            <a:extLst>
              <a:ext uri="{FF2B5EF4-FFF2-40B4-BE49-F238E27FC236}">
                <a16:creationId xmlns:a16="http://schemas.microsoft.com/office/drawing/2014/main" id="{BAEB9049-89CC-41D0-98AA-BF93E4D4953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585004" y="2378503"/>
            <a:ext cx="7021994" cy="2100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07503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BF4192-6E79-4C0F-A588-6512D93B20EB}"/>
              </a:ext>
            </a:extLst>
          </p:cNvPr>
          <p:cNvSpPr>
            <a:spLocks noGrp="1"/>
          </p:cNvSpPr>
          <p:nvPr>
            <p:ph type="title"/>
          </p:nvPr>
        </p:nvSpPr>
        <p:spPr/>
        <p:txBody>
          <a:bodyPr/>
          <a:lstStyle/>
          <a:p>
            <a:r>
              <a:rPr lang="en-US"/>
              <a:t>Best practice: MVP - Achieve balance</a:t>
            </a:r>
          </a:p>
        </p:txBody>
      </p:sp>
      <p:sp>
        <p:nvSpPr>
          <p:cNvPr id="3" name="Fußzeilenplatzhalter 2">
            <a:extLst>
              <a:ext uri="{FF2B5EF4-FFF2-40B4-BE49-F238E27FC236}">
                <a16:creationId xmlns:a16="http://schemas.microsoft.com/office/drawing/2014/main" id="{FBE00556-842A-4277-B7B7-95D867FE2F42}"/>
              </a:ext>
            </a:extLst>
          </p:cNvPr>
          <p:cNvSpPr>
            <a:spLocks noGrp="1"/>
          </p:cNvSpPr>
          <p:nvPr>
            <p:ph type="ftr" sz="quarter" idx="3"/>
          </p:nvPr>
        </p:nvSpPr>
        <p:spPr/>
        <p:txBody>
          <a:bodyPr/>
          <a:lstStyle/>
          <a:p>
            <a:r>
              <a:rPr lang="en-US">
                <a:solidFill>
                  <a:srgbClr val="FFFFFF">
                    <a:lumMod val="65000"/>
                  </a:srgbClr>
                </a:solidFill>
                <a:latin typeface="Segoe UI"/>
              </a:rPr>
              <a:t>© Microsoft Corporation                                                                                  								                                Azure </a:t>
            </a:r>
          </a:p>
        </p:txBody>
      </p:sp>
      <p:pic>
        <p:nvPicPr>
          <p:cNvPr id="2050" name="Picture 2" descr="Best practice: minimum viable product organization of adoption team and governance team to create balance">
            <a:extLst>
              <a:ext uri="{FF2B5EF4-FFF2-40B4-BE49-F238E27FC236}">
                <a16:creationId xmlns:a16="http://schemas.microsoft.com/office/drawing/2014/main" id="{D3BD5ED9-28A7-4D40-8AE3-FC1448992B2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84008" y="2378503"/>
            <a:ext cx="11223986" cy="2100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641344"/>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10.xml><?xml version="1.0" encoding="utf-8"?>
<a:theme xmlns:a="http://schemas.openxmlformats.org/drawingml/2006/main" name="3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2.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3.xml><?xml version="1.0" encoding="utf-8"?>
<a:theme xmlns:a="http://schemas.openxmlformats.org/drawingml/2006/main" name="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4.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5.xml><?xml version="1.0" encoding="utf-8"?>
<a:theme xmlns:a="http://schemas.openxmlformats.org/drawingml/2006/main" name="1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6.xml><?xml version="1.0" encoding="utf-8"?>
<a:theme xmlns:a="http://schemas.openxmlformats.org/drawingml/2006/main" name="2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7.xml><?xml version="1.0" encoding="utf-8"?>
<a:theme xmlns:a="http://schemas.openxmlformats.org/drawingml/2006/main" name="1_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8.xml><?xml version="1.0" encoding="utf-8"?>
<a:theme xmlns:a="http://schemas.openxmlformats.org/drawingml/2006/main" name="3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9.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0</TotalTime>
  <Words>650</Words>
  <Application>Microsoft Office PowerPoint</Application>
  <PresentationFormat>Widescreen</PresentationFormat>
  <Paragraphs>149</Paragraphs>
  <Slides>18</Slides>
  <Notes>13</Notes>
  <HiddenSlides>0</HiddenSlides>
  <MMClips>0</MMClips>
  <ScaleCrop>false</ScaleCrop>
  <HeadingPairs>
    <vt:vector size="6" baseType="variant">
      <vt:variant>
        <vt:lpstr>Fonts Used</vt:lpstr>
      </vt:variant>
      <vt:variant>
        <vt:i4>8</vt:i4>
      </vt:variant>
      <vt:variant>
        <vt:lpstr>Theme</vt:lpstr>
      </vt:variant>
      <vt:variant>
        <vt:i4>10</vt:i4>
      </vt:variant>
      <vt:variant>
        <vt:lpstr>Slide Titles</vt:lpstr>
      </vt:variant>
      <vt:variant>
        <vt:i4>18</vt:i4>
      </vt:variant>
    </vt:vector>
  </HeadingPairs>
  <TitlesOfParts>
    <vt:vector size="36" baseType="lpstr">
      <vt:lpstr>Arial</vt:lpstr>
      <vt:lpstr>Consolas</vt:lpstr>
      <vt:lpstr>Segoe UI</vt:lpstr>
      <vt:lpstr>Segoe UI </vt:lpstr>
      <vt:lpstr>Segoe UI Semibold</vt:lpstr>
      <vt:lpstr>Segoe UI Semilight</vt:lpstr>
      <vt:lpstr>Times New Roman</vt:lpstr>
      <vt:lpstr>Wingdings</vt:lpstr>
      <vt:lpstr>White Template</vt:lpstr>
      <vt:lpstr>9-51052_Microsoft_Ready_Template_Light</vt:lpstr>
      <vt:lpstr>Azure Design Template</vt:lpstr>
      <vt:lpstr>Dynamics 365</vt:lpstr>
      <vt:lpstr>1_Azure Design Template</vt:lpstr>
      <vt:lpstr>2_Azure Design Template</vt:lpstr>
      <vt:lpstr>1_Dynamics 365</vt:lpstr>
      <vt:lpstr>3_Microsoft 365 PPT Template - 2018</vt:lpstr>
      <vt:lpstr>2_Dynamics 365</vt:lpstr>
      <vt:lpstr>3_Dynamics 365</vt:lpstr>
      <vt:lpstr>Überblick Microsoft Cloud Adoption Framework</vt:lpstr>
      <vt:lpstr>PowerPoint Presentation</vt:lpstr>
      <vt:lpstr>Microsoft Cloud Adoption Framework</vt:lpstr>
      <vt:lpstr>Organize</vt:lpstr>
      <vt:lpstr>Traditional thinking</vt:lpstr>
      <vt:lpstr>Cloud-native thinking</vt:lpstr>
      <vt:lpstr>The overall process…</vt:lpstr>
      <vt:lpstr>Cloud adoption team only</vt:lpstr>
      <vt:lpstr>Best practice: MVP - Achieve balance</vt:lpstr>
      <vt:lpstr>Next potential steps Central IT…</vt:lpstr>
      <vt:lpstr>Strategic and operational alignment</vt:lpstr>
      <vt:lpstr>Cloud center of excellence</vt:lpstr>
      <vt:lpstr>The idea behind…</vt:lpstr>
      <vt:lpstr>Zentrale oder Dezentrale Verantwortung </vt:lpstr>
      <vt:lpstr>Compare common cloud operating models</vt:lpstr>
      <vt:lpstr>Compare…</vt:lpstr>
      <vt:lpstr>Tools &amp; Referenz</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2022-02-11T13:54:44Z</dcterms:created>
  <dcterms:modified xsi:type="dcterms:W3CDTF">2022-02-24T08:54:17Z</dcterms:modified>
</cp:coreProperties>
</file>